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562" r:id="rId5"/>
    <p:sldId id="584" r:id="rId6"/>
    <p:sldId id="409" r:id="rId7"/>
    <p:sldId id="262" r:id="rId8"/>
  </p:sldIdLst>
  <p:sldSz cx="18288000" cy="10287000"/>
  <p:notesSz cx="18288000" cy="10287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62B974-013E-4ED0-949E-9D24E42BB561}" v="10" dt="2024-06-11T13:41:02.1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82" d="100"/>
          <a:sy n="82" d="100"/>
        </p:scale>
        <p:origin x="664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Tavi" userId="b82c78b9-13be-44c2-a0ff-e5663bf4d1ef" providerId="ADAL" clId="{E262B974-013E-4ED0-949E-9D24E42BB561}"/>
    <pc:docChg chg="undo redo custSel modSld">
      <pc:chgData name="Leila Tavi" userId="b82c78b9-13be-44c2-a0ff-e5663bf4d1ef" providerId="ADAL" clId="{E262B974-013E-4ED0-949E-9D24E42BB561}" dt="2024-06-11T13:43:55.850" v="140" actId="207"/>
      <pc:docMkLst>
        <pc:docMk/>
      </pc:docMkLst>
      <pc:sldChg chg="modSp mod">
        <pc:chgData name="Leila Tavi" userId="b82c78b9-13be-44c2-a0ff-e5663bf4d1ef" providerId="ADAL" clId="{E262B974-013E-4ED0-949E-9D24E42BB561}" dt="2024-06-11T13:33:34.462" v="80" actId="14100"/>
        <pc:sldMkLst>
          <pc:docMk/>
          <pc:sldMk cId="0" sldId="260"/>
        </pc:sldMkLst>
        <pc:spChg chg="mod">
          <ac:chgData name="Leila Tavi" userId="b82c78b9-13be-44c2-a0ff-e5663bf4d1ef" providerId="ADAL" clId="{E262B974-013E-4ED0-949E-9D24E42BB561}" dt="2024-06-11T13:33:34.462" v="80" actId="14100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Leila Tavi" userId="b82c78b9-13be-44c2-a0ff-e5663bf4d1ef" providerId="ADAL" clId="{E262B974-013E-4ED0-949E-9D24E42BB561}" dt="2024-05-14T11:49:16.697" v="22" actId="122"/>
        <pc:sldMkLst>
          <pc:docMk/>
          <pc:sldMk cId="0" sldId="261"/>
        </pc:sldMkLst>
        <pc:spChg chg="mod">
          <ac:chgData name="Leila Tavi" userId="b82c78b9-13be-44c2-a0ff-e5663bf4d1ef" providerId="ADAL" clId="{E262B974-013E-4ED0-949E-9D24E42BB561}" dt="2024-05-14T11:49:16.697" v="22" actId="122"/>
          <ac:spMkLst>
            <pc:docMk/>
            <pc:sldMk cId="0" sldId="261"/>
            <ac:spMk id="2" creationId="{00000000-0000-0000-0000-000000000000}"/>
          </ac:spMkLst>
        </pc:spChg>
      </pc:sldChg>
      <pc:sldChg chg="modSp mod setBg">
        <pc:chgData name="Leila Tavi" userId="b82c78b9-13be-44c2-a0ff-e5663bf4d1ef" providerId="ADAL" clId="{E262B974-013E-4ED0-949E-9D24E42BB561}" dt="2024-06-11T13:43:55.850" v="140" actId="207"/>
        <pc:sldMkLst>
          <pc:docMk/>
          <pc:sldMk cId="3066322880" sldId="409"/>
        </pc:sldMkLst>
        <pc:spChg chg="mod">
          <ac:chgData name="Leila Tavi" userId="b82c78b9-13be-44c2-a0ff-e5663bf4d1ef" providerId="ADAL" clId="{E262B974-013E-4ED0-949E-9D24E42BB561}" dt="2024-06-11T13:41:50.410" v="126" actId="207"/>
          <ac:spMkLst>
            <pc:docMk/>
            <pc:sldMk cId="3066322880" sldId="409"/>
            <ac:spMk id="2" creationId="{0D2656EF-40C0-3C47-BCCC-1ABAEC8BF0AF}"/>
          </ac:spMkLst>
        </pc:spChg>
        <pc:spChg chg="mod">
          <ac:chgData name="Leila Tavi" userId="b82c78b9-13be-44c2-a0ff-e5663bf4d1ef" providerId="ADAL" clId="{E262B974-013E-4ED0-949E-9D24E42BB561}" dt="2024-06-11T13:43:55.850" v="140" actId="207"/>
          <ac:spMkLst>
            <pc:docMk/>
            <pc:sldMk cId="3066322880" sldId="409"/>
            <ac:spMk id="5" creationId="{0F77F550-8F55-F936-B47C-026178C97B37}"/>
          </ac:spMkLst>
        </pc:spChg>
      </pc:sldChg>
      <pc:sldChg chg="modSp mod delDesignElem">
        <pc:chgData name="Leila Tavi" userId="b82c78b9-13be-44c2-a0ff-e5663bf4d1ef" providerId="ADAL" clId="{E262B974-013E-4ED0-949E-9D24E42BB561}" dt="2024-06-11T13:34:58.053" v="82" actId="20577"/>
        <pc:sldMkLst>
          <pc:docMk/>
          <pc:sldMk cId="2179950771" sldId="562"/>
        </pc:sldMkLst>
        <pc:spChg chg="mod">
          <ac:chgData name="Leila Tavi" userId="b82c78b9-13be-44c2-a0ff-e5663bf4d1ef" providerId="ADAL" clId="{E262B974-013E-4ED0-949E-9D24E42BB561}" dt="2024-06-11T13:34:58.053" v="82" actId="20577"/>
          <ac:spMkLst>
            <pc:docMk/>
            <pc:sldMk cId="2179950771" sldId="562"/>
            <ac:spMk id="5" creationId="{CB290374-32B6-6C38-7AEA-C30C3091D6B5}"/>
          </ac:spMkLst>
        </pc:spChg>
      </pc:sldChg>
      <pc:sldChg chg="addSp delSp modSp mod setBg delDesignElem">
        <pc:chgData name="Leila Tavi" userId="b82c78b9-13be-44c2-a0ff-e5663bf4d1ef" providerId="ADAL" clId="{E262B974-013E-4ED0-949E-9D24E42BB561}" dt="2024-06-11T13:39:41.151" v="121" actId="207"/>
        <pc:sldMkLst>
          <pc:docMk/>
          <pc:sldMk cId="941158395" sldId="584"/>
        </pc:sldMkLst>
        <pc:spChg chg="mod">
          <ac:chgData name="Leila Tavi" userId="b82c78b9-13be-44c2-a0ff-e5663bf4d1ef" providerId="ADAL" clId="{E262B974-013E-4ED0-949E-9D24E42BB561}" dt="2024-06-11T13:38:13.046" v="104" actId="26606"/>
          <ac:spMkLst>
            <pc:docMk/>
            <pc:sldMk cId="941158395" sldId="584"/>
            <ac:spMk id="2" creationId="{350B4C20-ED90-1693-CDF6-FD6A60E7169D}"/>
          </ac:spMkLst>
        </pc:spChg>
        <pc:spChg chg="mod ord">
          <ac:chgData name="Leila Tavi" userId="b82c78b9-13be-44c2-a0ff-e5663bf4d1ef" providerId="ADAL" clId="{E262B974-013E-4ED0-949E-9D24E42BB561}" dt="2024-06-11T13:39:41.151" v="121" actId="207"/>
          <ac:spMkLst>
            <pc:docMk/>
            <pc:sldMk cId="941158395" sldId="584"/>
            <ac:spMk id="4" creationId="{7602C64D-03F9-9FEC-E38D-8FABEFB6AB14}"/>
          </ac:spMkLst>
        </pc:spChg>
        <pc:spChg chg="add del">
          <ac:chgData name="Leila Tavi" userId="b82c78b9-13be-44c2-a0ff-e5663bf4d1ef" providerId="ADAL" clId="{E262B974-013E-4ED0-949E-9D24E42BB561}" dt="2024-06-11T13:37:07.895" v="91" actId="26606"/>
          <ac:spMkLst>
            <pc:docMk/>
            <pc:sldMk cId="941158395" sldId="584"/>
            <ac:spMk id="25" creationId="{2ABE1108-6423-4E53-85A1-817683043C77}"/>
          </ac:spMkLst>
        </pc:spChg>
        <pc:spChg chg="add del">
          <ac:chgData name="Leila Tavi" userId="b82c78b9-13be-44c2-a0ff-e5663bf4d1ef" providerId="ADAL" clId="{E262B974-013E-4ED0-949E-9D24E42BB561}" dt="2024-06-11T13:37:44.386" v="95" actId="26606"/>
          <ac:spMkLst>
            <pc:docMk/>
            <pc:sldMk cId="941158395" sldId="584"/>
            <ac:spMk id="29" creationId="{34D85B6A-FF18-4EFD-BD23-77FDE89EC5A0}"/>
          </ac:spMkLst>
        </pc:spChg>
        <pc:spChg chg="add del">
          <ac:chgData name="Leila Tavi" userId="b82c78b9-13be-44c2-a0ff-e5663bf4d1ef" providerId="ADAL" clId="{E262B974-013E-4ED0-949E-9D24E42BB561}" dt="2024-06-11T13:37:44.386" v="95" actId="26606"/>
          <ac:spMkLst>
            <pc:docMk/>
            <pc:sldMk cId="941158395" sldId="584"/>
            <ac:spMk id="31" creationId="{E8AAB596-4870-4D7C-9F51-06F1F7367CCD}"/>
          </ac:spMkLst>
        </pc:spChg>
        <pc:spChg chg="add del">
          <ac:chgData name="Leila Tavi" userId="b82c78b9-13be-44c2-a0ff-e5663bf4d1ef" providerId="ADAL" clId="{E262B974-013E-4ED0-949E-9D24E42BB561}" dt="2024-06-11T13:37:48.934" v="97" actId="26606"/>
          <ac:spMkLst>
            <pc:docMk/>
            <pc:sldMk cId="941158395" sldId="584"/>
            <ac:spMk id="33" creationId="{9A506190-B75F-4A39-8E5E-DA7513B1B6A7}"/>
          </ac:spMkLst>
        </pc:spChg>
        <pc:spChg chg="add del">
          <ac:chgData name="Leila Tavi" userId="b82c78b9-13be-44c2-a0ff-e5663bf4d1ef" providerId="ADAL" clId="{E262B974-013E-4ED0-949E-9D24E42BB561}" dt="2024-06-11T13:37:48.934" v="97" actId="26606"/>
          <ac:spMkLst>
            <pc:docMk/>
            <pc:sldMk cId="941158395" sldId="584"/>
            <ac:spMk id="34" creationId="{8587DE20-364E-4BE1-B603-E62BB8A635CF}"/>
          </ac:spMkLst>
        </pc:spChg>
        <pc:spChg chg="add del">
          <ac:chgData name="Leila Tavi" userId="b82c78b9-13be-44c2-a0ff-e5663bf4d1ef" providerId="ADAL" clId="{E262B974-013E-4ED0-949E-9D24E42BB561}" dt="2024-06-11T13:37:48.934" v="97" actId="26606"/>
          <ac:spMkLst>
            <pc:docMk/>
            <pc:sldMk cId="941158395" sldId="584"/>
            <ac:spMk id="35" creationId="{CD84038B-4A56-439B-A184-79B2D4506692}"/>
          </ac:spMkLst>
        </pc:spChg>
        <pc:spChg chg="add del">
          <ac:chgData name="Leila Tavi" userId="b82c78b9-13be-44c2-a0ff-e5663bf4d1ef" providerId="ADAL" clId="{E262B974-013E-4ED0-949E-9D24E42BB561}" dt="2024-06-11T13:37:48.934" v="97" actId="26606"/>
          <ac:spMkLst>
            <pc:docMk/>
            <pc:sldMk cId="941158395" sldId="584"/>
            <ac:spMk id="36" creationId="{FBCA7CDC-1A5B-46A3-ACC6-B4038FE54169}"/>
          </ac:spMkLst>
        </pc:spChg>
        <pc:spChg chg="add del">
          <ac:chgData name="Leila Tavi" userId="b82c78b9-13be-44c2-a0ff-e5663bf4d1ef" providerId="ADAL" clId="{E262B974-013E-4ED0-949E-9D24E42BB561}" dt="2024-06-11T13:38:05.200" v="99" actId="26606"/>
          <ac:spMkLst>
            <pc:docMk/>
            <pc:sldMk cId="941158395" sldId="584"/>
            <ac:spMk id="38" creationId="{34D85B6A-FF18-4EFD-BD23-77FDE89EC5A0}"/>
          </ac:spMkLst>
        </pc:spChg>
        <pc:spChg chg="add del">
          <ac:chgData name="Leila Tavi" userId="b82c78b9-13be-44c2-a0ff-e5663bf4d1ef" providerId="ADAL" clId="{E262B974-013E-4ED0-949E-9D24E42BB561}" dt="2024-06-11T13:38:05.200" v="99" actId="26606"/>
          <ac:spMkLst>
            <pc:docMk/>
            <pc:sldMk cId="941158395" sldId="584"/>
            <ac:spMk id="39" creationId="{E8AAB596-4870-4D7C-9F51-06F1F7367CCD}"/>
          </ac:spMkLst>
        </pc:spChg>
        <pc:spChg chg="add del">
          <ac:chgData name="Leila Tavi" userId="b82c78b9-13be-44c2-a0ff-e5663bf4d1ef" providerId="ADAL" clId="{E262B974-013E-4ED0-949E-9D24E42BB561}" dt="2024-06-11T13:38:13.038" v="103" actId="26606"/>
          <ac:spMkLst>
            <pc:docMk/>
            <pc:sldMk cId="941158395" sldId="584"/>
            <ac:spMk id="43" creationId="{9A506190-B75F-4A39-8E5E-DA7513B1B6A7}"/>
          </ac:spMkLst>
        </pc:spChg>
        <pc:spChg chg="add del">
          <ac:chgData name="Leila Tavi" userId="b82c78b9-13be-44c2-a0ff-e5663bf4d1ef" providerId="ADAL" clId="{E262B974-013E-4ED0-949E-9D24E42BB561}" dt="2024-06-11T13:38:13.038" v="103" actId="26606"/>
          <ac:spMkLst>
            <pc:docMk/>
            <pc:sldMk cId="941158395" sldId="584"/>
            <ac:spMk id="44" creationId="{8587DE20-364E-4BE1-B603-E62BB8A635CF}"/>
          </ac:spMkLst>
        </pc:spChg>
        <pc:spChg chg="add del">
          <ac:chgData name="Leila Tavi" userId="b82c78b9-13be-44c2-a0ff-e5663bf4d1ef" providerId="ADAL" clId="{E262B974-013E-4ED0-949E-9D24E42BB561}" dt="2024-06-11T13:38:13.038" v="103" actId="26606"/>
          <ac:spMkLst>
            <pc:docMk/>
            <pc:sldMk cId="941158395" sldId="584"/>
            <ac:spMk id="45" creationId="{CD84038B-4A56-439B-A184-79B2D4506692}"/>
          </ac:spMkLst>
        </pc:spChg>
        <pc:spChg chg="add del">
          <ac:chgData name="Leila Tavi" userId="b82c78b9-13be-44c2-a0ff-e5663bf4d1ef" providerId="ADAL" clId="{E262B974-013E-4ED0-949E-9D24E42BB561}" dt="2024-06-11T13:38:13.038" v="103" actId="26606"/>
          <ac:spMkLst>
            <pc:docMk/>
            <pc:sldMk cId="941158395" sldId="584"/>
            <ac:spMk id="46" creationId="{FBCA7CDC-1A5B-46A3-ACC6-B4038FE54169}"/>
          </ac:spMkLst>
        </pc:spChg>
        <pc:spChg chg="add">
          <ac:chgData name="Leila Tavi" userId="b82c78b9-13be-44c2-a0ff-e5663bf4d1ef" providerId="ADAL" clId="{E262B974-013E-4ED0-949E-9D24E42BB561}" dt="2024-06-11T13:38:13.046" v="104" actId="26606"/>
          <ac:spMkLst>
            <pc:docMk/>
            <pc:sldMk cId="941158395" sldId="584"/>
            <ac:spMk id="48" creationId="{34D85B6A-FF18-4EFD-BD23-77FDE89EC5A0}"/>
          </ac:spMkLst>
        </pc:spChg>
        <pc:spChg chg="add">
          <ac:chgData name="Leila Tavi" userId="b82c78b9-13be-44c2-a0ff-e5663bf4d1ef" providerId="ADAL" clId="{E262B974-013E-4ED0-949E-9D24E42BB561}" dt="2024-06-11T13:38:13.046" v="104" actId="26606"/>
          <ac:spMkLst>
            <pc:docMk/>
            <pc:sldMk cId="941158395" sldId="584"/>
            <ac:spMk id="49" creationId="{E8AAB596-4870-4D7C-9F51-06F1F7367CCD}"/>
          </ac:spMkLst>
        </pc:spChg>
        <pc:picChg chg="add mod">
          <ac:chgData name="Leila Tavi" userId="b82c78b9-13be-44c2-a0ff-e5663bf4d1ef" providerId="ADAL" clId="{E262B974-013E-4ED0-949E-9D24E42BB561}" dt="2024-06-11T13:38:13.046" v="104" actId="26606"/>
          <ac:picMkLst>
            <pc:docMk/>
            <pc:sldMk cId="941158395" sldId="584"/>
            <ac:picMk id="5" creationId="{73503556-79A7-105B-0BFE-94DC195F415B}"/>
          </ac:picMkLst>
        </pc:picChg>
        <pc:picChg chg="mod ord">
          <ac:chgData name="Leila Tavi" userId="b82c78b9-13be-44c2-a0ff-e5663bf4d1ef" providerId="ADAL" clId="{E262B974-013E-4ED0-949E-9D24E42BB561}" dt="2024-06-11T13:38:13.046" v="104" actId="26606"/>
          <ac:picMkLst>
            <pc:docMk/>
            <pc:sldMk cId="941158395" sldId="584"/>
            <ac:picMk id="18" creationId="{37E3B0AF-1EF1-402E-C2D4-7EDFEBFF272E}"/>
          </ac:picMkLst>
        </pc:picChg>
        <pc:picChg chg="mod ord">
          <ac:chgData name="Leila Tavi" userId="b82c78b9-13be-44c2-a0ff-e5663bf4d1ef" providerId="ADAL" clId="{E262B974-013E-4ED0-949E-9D24E42BB561}" dt="2024-06-11T13:38:31.176" v="106" actId="27614"/>
          <ac:picMkLst>
            <pc:docMk/>
            <pc:sldMk cId="941158395" sldId="584"/>
            <ac:picMk id="20" creationId="{6A354A78-2420-73D7-6980-6B6FC76ECD33}"/>
          </ac:picMkLst>
        </pc:picChg>
        <pc:picChg chg="del mod">
          <ac:chgData name="Leila Tavi" userId="b82c78b9-13be-44c2-a0ff-e5663bf4d1ef" providerId="ADAL" clId="{E262B974-013E-4ED0-949E-9D24E42BB561}" dt="2024-06-11T13:25:59.692" v="34" actId="21"/>
          <ac:picMkLst>
            <pc:docMk/>
            <pc:sldMk cId="941158395" sldId="584"/>
            <ac:picMk id="30" creationId="{9AF59E48-0A08-1F24-47C7-F35ADA8F0092}"/>
          </ac:picMkLst>
        </pc:picChg>
        <pc:cxnChg chg="add del">
          <ac:chgData name="Leila Tavi" userId="b82c78b9-13be-44c2-a0ff-e5663bf4d1ef" providerId="ADAL" clId="{E262B974-013E-4ED0-949E-9D24E42BB561}" dt="2024-06-11T13:37:28.735" v="93" actId="26606"/>
          <ac:cxnSpMkLst>
            <pc:docMk/>
            <pc:sldMk cId="941158395" sldId="584"/>
            <ac:cxnSpMk id="27" creationId="{1503BFE4-729B-D9D0-C17B-501E6AF1127A}"/>
          </ac:cxnSpMkLst>
        </pc:cxnChg>
        <pc:cxnChg chg="add del">
          <ac:chgData name="Leila Tavi" userId="b82c78b9-13be-44c2-a0ff-e5663bf4d1ef" providerId="ADAL" clId="{E262B974-013E-4ED0-949E-9D24E42BB561}" dt="2024-06-11T13:38:09.058" v="101" actId="26606"/>
          <ac:cxnSpMkLst>
            <pc:docMk/>
            <pc:sldMk cId="941158395" sldId="584"/>
            <ac:cxnSpMk id="41" creationId="{37C77032-C865-6057-7D7A-E2743CFA20F9}"/>
          </ac:cxnSpMkLst>
        </pc:cxnChg>
      </pc:sldChg>
    </pc:docChg>
  </pc:docChgLst>
  <pc:docChgLst>
    <pc:chgData name="Leila Tavi" userId="b82c78b9-13be-44c2-a0ff-e5663bf4d1ef" providerId="ADAL" clId="{C5063E0C-0F50-4754-B012-3D8F5D25B2FB}"/>
    <pc:docChg chg="addSld delSld modSld">
      <pc:chgData name="Leila Tavi" userId="b82c78b9-13be-44c2-a0ff-e5663bf4d1ef" providerId="ADAL" clId="{C5063E0C-0F50-4754-B012-3D8F5D25B2FB}" dt="2023-09-19T15:37:42.273" v="81"/>
      <pc:docMkLst>
        <pc:docMk/>
      </pc:docMkLst>
      <pc:sldChg chg="delSp modSp">
        <pc:chgData name="Leila Tavi" userId="b82c78b9-13be-44c2-a0ff-e5663bf4d1ef" providerId="ADAL" clId="{C5063E0C-0F50-4754-B012-3D8F5D25B2FB}" dt="2023-09-19T15:33:41.309" v="58" actId="20577"/>
        <pc:sldMkLst>
          <pc:docMk/>
          <pc:sldMk cId="0" sldId="256"/>
        </pc:sldMkLst>
        <pc:spChg chg="mod">
          <ac:chgData name="Leila Tavi" userId="b82c78b9-13be-44c2-a0ff-e5663bf4d1ef" providerId="ADAL" clId="{C5063E0C-0F50-4754-B012-3D8F5D25B2FB}" dt="2023-09-19T15:33:41.309" v="58" actId="20577"/>
          <ac:spMkLst>
            <pc:docMk/>
            <pc:sldMk cId="0" sldId="256"/>
            <ac:spMk id="6" creationId="{00000000-0000-0000-0000-000000000000}"/>
          </ac:spMkLst>
        </pc:spChg>
        <pc:spChg chg="del mod">
          <ac:chgData name="Leila Tavi" userId="b82c78b9-13be-44c2-a0ff-e5663bf4d1ef" providerId="ADAL" clId="{C5063E0C-0F50-4754-B012-3D8F5D25B2FB}" dt="2023-09-19T15:31:56.586" v="1"/>
          <ac:spMkLst>
            <pc:docMk/>
            <pc:sldMk cId="0" sldId="256"/>
            <ac:spMk id="7" creationId="{00000000-0000-0000-0000-000000000000}"/>
          </ac:spMkLst>
        </pc:spChg>
      </pc:sldChg>
      <pc:sldChg chg="del">
        <pc:chgData name="Leila Tavi" userId="b82c78b9-13be-44c2-a0ff-e5663bf4d1ef" providerId="ADAL" clId="{C5063E0C-0F50-4754-B012-3D8F5D25B2FB}" dt="2023-09-19T15:33:59.266" v="59" actId="2696"/>
        <pc:sldMkLst>
          <pc:docMk/>
          <pc:sldMk cId="0" sldId="257"/>
        </pc:sldMkLst>
      </pc:sldChg>
      <pc:sldChg chg="del">
        <pc:chgData name="Leila Tavi" userId="b82c78b9-13be-44c2-a0ff-e5663bf4d1ef" providerId="ADAL" clId="{C5063E0C-0F50-4754-B012-3D8F5D25B2FB}" dt="2023-09-19T15:34:02.031" v="60" actId="2696"/>
        <pc:sldMkLst>
          <pc:docMk/>
          <pc:sldMk cId="0" sldId="258"/>
        </pc:sldMkLst>
      </pc:sldChg>
      <pc:sldChg chg="del">
        <pc:chgData name="Leila Tavi" userId="b82c78b9-13be-44c2-a0ff-e5663bf4d1ef" providerId="ADAL" clId="{C5063E0C-0F50-4754-B012-3D8F5D25B2FB}" dt="2023-09-19T15:34:05.147" v="61" actId="2696"/>
        <pc:sldMkLst>
          <pc:docMk/>
          <pc:sldMk cId="0" sldId="259"/>
        </pc:sldMkLst>
      </pc:sldChg>
      <pc:sldChg chg="addSp delSp modSp add setBg">
        <pc:chgData name="Leila Tavi" userId="b82c78b9-13be-44c2-a0ff-e5663bf4d1ef" providerId="ADAL" clId="{C5063E0C-0F50-4754-B012-3D8F5D25B2FB}" dt="2023-09-19T15:37:42.273" v="81"/>
        <pc:sldMkLst>
          <pc:docMk/>
          <pc:sldMk cId="1547956180" sldId="262"/>
        </pc:sldMkLst>
        <pc:spChg chg="del">
          <ac:chgData name="Leila Tavi" userId="b82c78b9-13be-44c2-a0ff-e5663bf4d1ef" providerId="ADAL" clId="{C5063E0C-0F50-4754-B012-3D8F5D25B2FB}" dt="2023-09-19T15:36:36.439" v="72"/>
          <ac:spMkLst>
            <pc:docMk/>
            <pc:sldMk cId="1547956180" sldId="262"/>
            <ac:spMk id="2" creationId="{4FD93C51-5D4D-41A4-86E4-0D1DFDEDA7FB}"/>
          </ac:spMkLst>
        </pc:spChg>
        <pc:spChg chg="del">
          <ac:chgData name="Leila Tavi" userId="b82c78b9-13be-44c2-a0ff-e5663bf4d1ef" providerId="ADAL" clId="{C5063E0C-0F50-4754-B012-3D8F5D25B2FB}" dt="2023-09-19T15:36:40.567" v="73"/>
          <ac:spMkLst>
            <pc:docMk/>
            <pc:sldMk cId="1547956180" sldId="262"/>
            <ac:spMk id="3" creationId="{D939390C-D2FF-4E4A-BB15-1649B57CC685}"/>
          </ac:spMkLst>
        </pc:spChg>
        <pc:picChg chg="add mod">
          <ac:chgData name="Leila Tavi" userId="b82c78b9-13be-44c2-a0ff-e5663bf4d1ef" providerId="ADAL" clId="{C5063E0C-0F50-4754-B012-3D8F5D25B2FB}" dt="2023-09-19T15:37:15.627" v="78" actId="1076"/>
          <ac:picMkLst>
            <pc:docMk/>
            <pc:sldMk cId="1547956180" sldId="262"/>
            <ac:picMk id="5" creationId="{4C2FBA06-24DB-4BA5-B24F-EF122A87EF9C}"/>
          </ac:picMkLst>
        </pc:picChg>
      </pc:sldChg>
      <pc:sldChg chg="del">
        <pc:chgData name="Leila Tavi" userId="b82c78b9-13be-44c2-a0ff-e5663bf4d1ef" providerId="ADAL" clId="{C5063E0C-0F50-4754-B012-3D8F5D25B2FB}" dt="2023-09-19T15:34:14.108" v="63" actId="2696"/>
        <pc:sldMkLst>
          <pc:docMk/>
          <pc:sldMk cId="0" sldId="263"/>
        </pc:sldMkLst>
      </pc:sldChg>
      <pc:sldChg chg="del">
        <pc:chgData name="Leila Tavi" userId="b82c78b9-13be-44c2-a0ff-e5663bf4d1ef" providerId="ADAL" clId="{C5063E0C-0F50-4754-B012-3D8F5D25B2FB}" dt="2023-09-19T15:34:18.446" v="64" actId="2696"/>
        <pc:sldMkLst>
          <pc:docMk/>
          <pc:sldMk cId="0" sldId="264"/>
        </pc:sldMkLst>
      </pc:sldChg>
      <pc:sldChg chg="del">
        <pc:chgData name="Leila Tavi" userId="b82c78b9-13be-44c2-a0ff-e5663bf4d1ef" providerId="ADAL" clId="{C5063E0C-0F50-4754-B012-3D8F5D25B2FB}" dt="2023-09-19T15:34:21.974" v="65" actId="2696"/>
        <pc:sldMkLst>
          <pc:docMk/>
          <pc:sldMk cId="0" sldId="265"/>
        </pc:sldMkLst>
      </pc:sldChg>
      <pc:sldChg chg="del">
        <pc:chgData name="Leila Tavi" userId="b82c78b9-13be-44c2-a0ff-e5663bf4d1ef" providerId="ADAL" clId="{C5063E0C-0F50-4754-B012-3D8F5D25B2FB}" dt="2023-09-19T15:34:25.632" v="66" actId="2696"/>
        <pc:sldMkLst>
          <pc:docMk/>
          <pc:sldMk cId="0" sldId="266"/>
        </pc:sldMkLst>
      </pc:sldChg>
      <pc:sldChg chg="del">
        <pc:chgData name="Leila Tavi" userId="b82c78b9-13be-44c2-a0ff-e5663bf4d1ef" providerId="ADAL" clId="{C5063E0C-0F50-4754-B012-3D8F5D25B2FB}" dt="2023-09-19T15:34:28.704" v="67" actId="2696"/>
        <pc:sldMkLst>
          <pc:docMk/>
          <pc:sldMk cId="0" sldId="267"/>
        </pc:sldMkLst>
      </pc:sldChg>
      <pc:sldChg chg="del">
        <pc:chgData name="Leila Tavi" userId="b82c78b9-13be-44c2-a0ff-e5663bf4d1ef" providerId="ADAL" clId="{C5063E0C-0F50-4754-B012-3D8F5D25B2FB}" dt="2023-09-19T15:34:35.605" v="68" actId="2696"/>
        <pc:sldMkLst>
          <pc:docMk/>
          <pc:sldMk cId="0" sldId="268"/>
        </pc:sldMkLst>
      </pc:sldChg>
      <pc:sldChg chg="del">
        <pc:chgData name="Leila Tavi" userId="b82c78b9-13be-44c2-a0ff-e5663bf4d1ef" providerId="ADAL" clId="{C5063E0C-0F50-4754-B012-3D8F5D25B2FB}" dt="2023-09-19T15:34:41.393" v="69" actId="2696"/>
        <pc:sldMkLst>
          <pc:docMk/>
          <pc:sldMk cId="0" sldId="269"/>
        </pc:sldMkLst>
      </pc:sldChg>
      <pc:sldChg chg="del">
        <pc:chgData name="Leila Tavi" userId="b82c78b9-13be-44c2-a0ff-e5663bf4d1ef" providerId="ADAL" clId="{C5063E0C-0F50-4754-B012-3D8F5D25B2FB}" dt="2023-09-19T15:36:26.029" v="70" actId="2696"/>
        <pc:sldMkLst>
          <pc:docMk/>
          <pc:sldMk cId="0" sldId="27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0A6B73-9319-4C98-95C6-8284AE173A2E}" type="doc">
      <dgm:prSet loTypeId="urn:microsoft.com/office/officeart/2005/8/layout/hierarchy1" loCatId="hierarchy" qsTypeId="urn:microsoft.com/office/officeart/2005/8/quickstyle/simple4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23F93F93-7108-4E87-BB43-64C86E1310B6}">
      <dgm:prSet/>
      <dgm:spPr/>
      <dgm:t>
        <a:bodyPr/>
        <a:lstStyle/>
        <a:p>
          <a:r>
            <a:rPr lang="en-US"/>
            <a:t>Path A: Conflicts and Security in the Global World</a:t>
          </a:r>
        </a:p>
      </dgm:t>
    </dgm:pt>
    <dgm:pt modelId="{5E566451-7740-426A-83EA-B0E3A6F605CF}" type="parTrans" cxnId="{A49394FB-0F4C-4B86-8DDA-D0F0BF9E9495}">
      <dgm:prSet/>
      <dgm:spPr/>
      <dgm:t>
        <a:bodyPr/>
        <a:lstStyle/>
        <a:p>
          <a:endParaRPr lang="en-US"/>
        </a:p>
      </dgm:t>
    </dgm:pt>
    <dgm:pt modelId="{8705E28C-C3BB-4E01-BB18-BBB5B5C7DB25}" type="sibTrans" cxnId="{A49394FB-0F4C-4B86-8DDA-D0F0BF9E9495}">
      <dgm:prSet/>
      <dgm:spPr/>
      <dgm:t>
        <a:bodyPr/>
        <a:lstStyle/>
        <a:p>
          <a:endParaRPr lang="en-US"/>
        </a:p>
      </dgm:t>
    </dgm:pt>
    <dgm:pt modelId="{B892D6B3-D5F0-4854-97E9-645ABD955E66}">
      <dgm:prSet/>
      <dgm:spPr/>
      <dgm:t>
        <a:bodyPr/>
        <a:lstStyle/>
        <a:p>
          <a:r>
            <a:rPr lang="en-US" dirty="0"/>
            <a:t>Path B: Environment, Energy, and International Security</a:t>
          </a:r>
        </a:p>
      </dgm:t>
    </dgm:pt>
    <dgm:pt modelId="{EAE46848-56C0-4BB2-A179-9A9FE4605E1D}" type="parTrans" cxnId="{78DC9F86-9001-44D9-A7D2-A773E897397A}">
      <dgm:prSet/>
      <dgm:spPr/>
      <dgm:t>
        <a:bodyPr/>
        <a:lstStyle/>
        <a:p>
          <a:endParaRPr lang="en-US"/>
        </a:p>
      </dgm:t>
    </dgm:pt>
    <dgm:pt modelId="{9F430E3E-24AA-4E41-BF8B-F0DBD66E324A}" type="sibTrans" cxnId="{78DC9F86-9001-44D9-A7D2-A773E897397A}">
      <dgm:prSet/>
      <dgm:spPr/>
      <dgm:t>
        <a:bodyPr/>
        <a:lstStyle/>
        <a:p>
          <a:endParaRPr lang="en-US"/>
        </a:p>
      </dgm:t>
    </dgm:pt>
    <dgm:pt modelId="{403430B1-3CA0-9940-AFF0-B3C45295C799}" type="pres">
      <dgm:prSet presAssocID="{870A6B73-9319-4C98-95C6-8284AE173A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F9BDFB-DFDA-6D4E-A8E1-0BDEA19339D2}" type="pres">
      <dgm:prSet presAssocID="{23F93F93-7108-4E87-BB43-64C86E1310B6}" presName="hierRoot1" presStyleCnt="0"/>
      <dgm:spPr/>
    </dgm:pt>
    <dgm:pt modelId="{B768D645-72FB-AA42-A168-65DCE2918E3C}" type="pres">
      <dgm:prSet presAssocID="{23F93F93-7108-4E87-BB43-64C86E1310B6}" presName="composite" presStyleCnt="0"/>
      <dgm:spPr/>
    </dgm:pt>
    <dgm:pt modelId="{B9752EA7-A4A6-9B44-BD15-258FB6E1CB09}" type="pres">
      <dgm:prSet presAssocID="{23F93F93-7108-4E87-BB43-64C86E1310B6}" presName="background" presStyleLbl="node0" presStyleIdx="0" presStyleCnt="2"/>
      <dgm:spPr/>
    </dgm:pt>
    <dgm:pt modelId="{7E95433D-7D14-0741-8226-15623145AF4C}" type="pres">
      <dgm:prSet presAssocID="{23F93F93-7108-4E87-BB43-64C86E1310B6}" presName="text" presStyleLbl="fgAcc0" presStyleIdx="0" presStyleCnt="2">
        <dgm:presLayoutVars>
          <dgm:chPref val="3"/>
        </dgm:presLayoutVars>
      </dgm:prSet>
      <dgm:spPr/>
    </dgm:pt>
    <dgm:pt modelId="{3F0C9C9E-DDB5-C64B-9C70-7A2C844B14E2}" type="pres">
      <dgm:prSet presAssocID="{23F93F93-7108-4E87-BB43-64C86E1310B6}" presName="hierChild2" presStyleCnt="0"/>
      <dgm:spPr/>
    </dgm:pt>
    <dgm:pt modelId="{2A4F8644-2919-3246-86B1-0A1685D968C7}" type="pres">
      <dgm:prSet presAssocID="{B892D6B3-D5F0-4854-97E9-645ABD955E66}" presName="hierRoot1" presStyleCnt="0"/>
      <dgm:spPr/>
    </dgm:pt>
    <dgm:pt modelId="{170E31DD-9725-BA40-827A-72C098A11635}" type="pres">
      <dgm:prSet presAssocID="{B892D6B3-D5F0-4854-97E9-645ABD955E66}" presName="composite" presStyleCnt="0"/>
      <dgm:spPr/>
    </dgm:pt>
    <dgm:pt modelId="{FD336CDA-2F59-BC42-A28E-32FFBCDFA800}" type="pres">
      <dgm:prSet presAssocID="{B892D6B3-D5F0-4854-97E9-645ABD955E66}" presName="background" presStyleLbl="node0" presStyleIdx="1" presStyleCnt="2"/>
      <dgm:spPr/>
    </dgm:pt>
    <dgm:pt modelId="{826674AD-1320-BC47-A1F5-BFA8EA8395F5}" type="pres">
      <dgm:prSet presAssocID="{B892D6B3-D5F0-4854-97E9-645ABD955E66}" presName="text" presStyleLbl="fgAcc0" presStyleIdx="1" presStyleCnt="2">
        <dgm:presLayoutVars>
          <dgm:chPref val="3"/>
        </dgm:presLayoutVars>
      </dgm:prSet>
      <dgm:spPr/>
    </dgm:pt>
    <dgm:pt modelId="{554309FA-A664-5E4D-9127-729490C1CE7D}" type="pres">
      <dgm:prSet presAssocID="{B892D6B3-D5F0-4854-97E9-645ABD955E66}" presName="hierChild2" presStyleCnt="0"/>
      <dgm:spPr/>
    </dgm:pt>
  </dgm:ptLst>
  <dgm:cxnLst>
    <dgm:cxn modelId="{09EE572F-51F5-3144-A020-2558184FC3C6}" type="presOf" srcId="{B892D6B3-D5F0-4854-97E9-645ABD955E66}" destId="{826674AD-1320-BC47-A1F5-BFA8EA8395F5}" srcOrd="0" destOrd="0" presId="urn:microsoft.com/office/officeart/2005/8/layout/hierarchy1"/>
    <dgm:cxn modelId="{78DC9F86-9001-44D9-A7D2-A773E897397A}" srcId="{870A6B73-9319-4C98-95C6-8284AE173A2E}" destId="{B892D6B3-D5F0-4854-97E9-645ABD955E66}" srcOrd="1" destOrd="0" parTransId="{EAE46848-56C0-4BB2-A179-9A9FE4605E1D}" sibTransId="{9F430E3E-24AA-4E41-BF8B-F0DBD66E324A}"/>
    <dgm:cxn modelId="{BCCD278D-76FC-EA4A-AC85-45E81E17663B}" type="presOf" srcId="{23F93F93-7108-4E87-BB43-64C86E1310B6}" destId="{7E95433D-7D14-0741-8226-15623145AF4C}" srcOrd="0" destOrd="0" presId="urn:microsoft.com/office/officeart/2005/8/layout/hierarchy1"/>
    <dgm:cxn modelId="{021BB4C3-43EC-A44C-A591-A3CD539BBA8B}" type="presOf" srcId="{870A6B73-9319-4C98-95C6-8284AE173A2E}" destId="{403430B1-3CA0-9940-AFF0-B3C45295C799}" srcOrd="0" destOrd="0" presId="urn:microsoft.com/office/officeart/2005/8/layout/hierarchy1"/>
    <dgm:cxn modelId="{A49394FB-0F4C-4B86-8DDA-D0F0BF9E9495}" srcId="{870A6B73-9319-4C98-95C6-8284AE173A2E}" destId="{23F93F93-7108-4E87-BB43-64C86E1310B6}" srcOrd="0" destOrd="0" parTransId="{5E566451-7740-426A-83EA-B0E3A6F605CF}" sibTransId="{8705E28C-C3BB-4E01-BB18-BBB5B5C7DB25}"/>
    <dgm:cxn modelId="{0A208290-B65F-4945-B4CD-C24D33106454}" type="presParOf" srcId="{403430B1-3CA0-9940-AFF0-B3C45295C799}" destId="{C6F9BDFB-DFDA-6D4E-A8E1-0BDEA19339D2}" srcOrd="0" destOrd="0" presId="urn:microsoft.com/office/officeart/2005/8/layout/hierarchy1"/>
    <dgm:cxn modelId="{9405DB99-3802-D841-93B0-91D99ABDD873}" type="presParOf" srcId="{C6F9BDFB-DFDA-6D4E-A8E1-0BDEA19339D2}" destId="{B768D645-72FB-AA42-A168-65DCE2918E3C}" srcOrd="0" destOrd="0" presId="urn:microsoft.com/office/officeart/2005/8/layout/hierarchy1"/>
    <dgm:cxn modelId="{E835917F-14E1-634B-8FDD-DAF0489ADC95}" type="presParOf" srcId="{B768D645-72FB-AA42-A168-65DCE2918E3C}" destId="{B9752EA7-A4A6-9B44-BD15-258FB6E1CB09}" srcOrd="0" destOrd="0" presId="urn:microsoft.com/office/officeart/2005/8/layout/hierarchy1"/>
    <dgm:cxn modelId="{2963DBC1-8991-5D49-8623-E2455B58CEE3}" type="presParOf" srcId="{B768D645-72FB-AA42-A168-65DCE2918E3C}" destId="{7E95433D-7D14-0741-8226-15623145AF4C}" srcOrd="1" destOrd="0" presId="urn:microsoft.com/office/officeart/2005/8/layout/hierarchy1"/>
    <dgm:cxn modelId="{801C361E-4E24-9F44-8DE0-79D606880546}" type="presParOf" srcId="{C6F9BDFB-DFDA-6D4E-A8E1-0BDEA19339D2}" destId="{3F0C9C9E-DDB5-C64B-9C70-7A2C844B14E2}" srcOrd="1" destOrd="0" presId="urn:microsoft.com/office/officeart/2005/8/layout/hierarchy1"/>
    <dgm:cxn modelId="{3183E920-3FFB-1F43-A1D7-87423BD4E87B}" type="presParOf" srcId="{403430B1-3CA0-9940-AFF0-B3C45295C799}" destId="{2A4F8644-2919-3246-86B1-0A1685D968C7}" srcOrd="1" destOrd="0" presId="urn:microsoft.com/office/officeart/2005/8/layout/hierarchy1"/>
    <dgm:cxn modelId="{C278A822-9E3F-954F-9B45-116B1A901286}" type="presParOf" srcId="{2A4F8644-2919-3246-86B1-0A1685D968C7}" destId="{170E31DD-9725-BA40-827A-72C098A11635}" srcOrd="0" destOrd="0" presId="urn:microsoft.com/office/officeart/2005/8/layout/hierarchy1"/>
    <dgm:cxn modelId="{DA8DCB84-C3A9-D944-8AE9-C3890A1F32A4}" type="presParOf" srcId="{170E31DD-9725-BA40-827A-72C098A11635}" destId="{FD336CDA-2F59-BC42-A28E-32FFBCDFA800}" srcOrd="0" destOrd="0" presId="urn:microsoft.com/office/officeart/2005/8/layout/hierarchy1"/>
    <dgm:cxn modelId="{224AC3D6-18E5-9545-AA1C-594AD728287D}" type="presParOf" srcId="{170E31DD-9725-BA40-827A-72C098A11635}" destId="{826674AD-1320-BC47-A1F5-BFA8EA8395F5}" srcOrd="1" destOrd="0" presId="urn:microsoft.com/office/officeart/2005/8/layout/hierarchy1"/>
    <dgm:cxn modelId="{5F039EDA-C27A-554A-BBC8-7617B94D6A68}" type="presParOf" srcId="{2A4F8644-2919-3246-86B1-0A1685D968C7}" destId="{554309FA-A664-5E4D-9127-729490C1CE7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52EA7-A4A6-9B44-BD15-258FB6E1CB09}">
      <dsp:nvSpPr>
        <dsp:cNvPr id="0" name=""/>
        <dsp:cNvSpPr/>
      </dsp:nvSpPr>
      <dsp:spPr>
        <a:xfrm>
          <a:off x="970" y="1776911"/>
          <a:ext cx="3406044" cy="2162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95433D-7D14-0741-8226-15623145AF4C}">
      <dsp:nvSpPr>
        <dsp:cNvPr id="0" name=""/>
        <dsp:cNvSpPr/>
      </dsp:nvSpPr>
      <dsp:spPr>
        <a:xfrm>
          <a:off x="379419" y="2136438"/>
          <a:ext cx="3406044" cy="2162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Path A: Conflicts and Security in the Global World</a:t>
          </a:r>
        </a:p>
      </dsp:txBody>
      <dsp:txXfrm>
        <a:off x="442766" y="2199785"/>
        <a:ext cx="3279350" cy="2036144"/>
      </dsp:txXfrm>
    </dsp:sp>
    <dsp:sp modelId="{FD336CDA-2F59-BC42-A28E-32FFBCDFA800}">
      <dsp:nvSpPr>
        <dsp:cNvPr id="0" name=""/>
        <dsp:cNvSpPr/>
      </dsp:nvSpPr>
      <dsp:spPr>
        <a:xfrm>
          <a:off x="4163913" y="1776911"/>
          <a:ext cx="3406044" cy="2162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6674AD-1320-BC47-A1F5-BFA8EA8395F5}">
      <dsp:nvSpPr>
        <dsp:cNvPr id="0" name=""/>
        <dsp:cNvSpPr/>
      </dsp:nvSpPr>
      <dsp:spPr>
        <a:xfrm>
          <a:off x="4542363" y="2136438"/>
          <a:ext cx="3406044" cy="2162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Path B: Environment, Energy, and International Security</a:t>
          </a:r>
        </a:p>
      </dsp:txBody>
      <dsp:txXfrm>
        <a:off x="4605710" y="2199785"/>
        <a:ext cx="3279350" cy="2036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0082F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82F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2200" cy="10286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0082F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0082F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54318" y="392538"/>
            <a:ext cx="2379363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1" i="0">
                <a:solidFill>
                  <a:srgbClr val="0082F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5900" y="5121275"/>
            <a:ext cx="8822055" cy="2425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82F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hyperlink" Target="https://archivodeinalbis.blogspot.com/2017/12/el-marco-legal-de-las-misiones-de-las.html" TargetMode="External"/><Relationship Id="rId10" Type="http://schemas.microsoft.com/office/2007/relationships/diagramDrawing" Target="../diagrams/drawing1.xml"/><Relationship Id="rId4" Type="http://schemas.openxmlformats.org/officeDocument/2006/relationships/image" Target="../media/image9.jpe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74423" y="1028700"/>
              <a:ext cx="3086099" cy="16954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1257" y="1028700"/>
              <a:ext cx="3657599" cy="169544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376871" y="4756379"/>
            <a:ext cx="15534640" cy="3767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it-IT" sz="6600" b="1" spc="135" dirty="0" err="1">
                <a:solidFill>
                  <a:srgbClr val="FFFFFF"/>
                </a:solidFill>
                <a:latin typeface="Tahoma"/>
                <a:cs typeface="Tahoma"/>
              </a:rPr>
              <a:t>CdLM</a:t>
            </a:r>
            <a:r>
              <a:rPr lang="it-IT" sz="6600" b="1" spc="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it-IT" sz="6600" b="1" spc="23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it-IT" sz="6600" b="1" spc="235" dirty="0">
                <a:solidFill>
                  <a:srgbClr val="FFFFFF"/>
                </a:solidFill>
                <a:latin typeface="Tahoma"/>
                <a:cs typeface="Tahoma"/>
              </a:rPr>
              <a:t>Politiche per la Sicurezza Globale</a:t>
            </a:r>
            <a:endParaRPr sz="66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5600" b="1" spc="-155" dirty="0">
                <a:solidFill>
                  <a:srgbClr val="FFFFFF"/>
                </a:solidFill>
                <a:latin typeface="Tahoma"/>
                <a:cs typeface="Tahoma"/>
              </a:rPr>
              <a:t>LM-52</a:t>
            </a:r>
            <a:endParaRPr lang="it-IT" sz="5600" b="1" spc="-155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endParaRPr sz="56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82461" y="7883849"/>
            <a:ext cx="557784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25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3500" b="1" spc="14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500" b="1" spc="-4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3500" b="1" spc="-23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500" b="1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500" b="1" spc="-8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500" b="1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3500" b="1" spc="-23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500" b="1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500" b="1" spc="-18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3500" b="1" spc="-48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3500" b="1" spc="-2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3500" b="1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3500" b="1" spc="-8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500" b="1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500" b="1" spc="-7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3500" b="1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3500" b="1" spc="8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500" b="1" spc="-48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3500" b="1" spc="-7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3500" b="1" spc="-23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35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938" y="4131817"/>
            <a:ext cx="2019299" cy="20192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9600" y="571501"/>
            <a:ext cx="7291478" cy="855426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8320"/>
              </a:lnSpc>
              <a:spcBef>
                <a:spcPts val="305"/>
              </a:spcBef>
            </a:pPr>
            <a:r>
              <a:rPr sz="7000" b="1" spc="130" dirty="0">
                <a:solidFill>
                  <a:srgbClr val="FFFFFF"/>
                </a:solidFill>
                <a:latin typeface="Tahoma"/>
                <a:cs typeface="Tahoma"/>
              </a:rPr>
              <a:t>Politiche</a:t>
            </a:r>
            <a:r>
              <a:rPr sz="7000" b="1" spc="-3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0" b="1" spc="165" dirty="0">
                <a:solidFill>
                  <a:srgbClr val="FFFFFF"/>
                </a:solidFill>
                <a:latin typeface="Tahoma"/>
                <a:cs typeface="Tahoma"/>
              </a:rPr>
              <a:t>per </a:t>
            </a:r>
            <a:r>
              <a:rPr sz="7000" b="1" spc="-20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0" b="1" spc="16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7000" b="1" spc="35" dirty="0">
                <a:solidFill>
                  <a:srgbClr val="FFFFFF"/>
                </a:solidFill>
                <a:latin typeface="Tahoma"/>
                <a:cs typeface="Tahoma"/>
              </a:rPr>
              <a:t>Sicurezza </a:t>
            </a:r>
            <a:r>
              <a:rPr sz="7000" b="1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0" b="1" spc="35" dirty="0">
                <a:solidFill>
                  <a:srgbClr val="FFFFFF"/>
                </a:solidFill>
                <a:latin typeface="Tahoma"/>
                <a:cs typeface="Tahoma"/>
              </a:rPr>
              <a:t>Globale: </a:t>
            </a:r>
            <a:r>
              <a:rPr sz="7000" b="1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0" b="1" spc="180" dirty="0">
                <a:solidFill>
                  <a:srgbClr val="FFFFFF"/>
                </a:solidFill>
                <a:latin typeface="Tahoma"/>
                <a:cs typeface="Tahoma"/>
              </a:rPr>
              <a:t>Ambiente, </a:t>
            </a:r>
            <a:r>
              <a:rPr sz="7000" b="1" spc="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0" b="1" spc="40" dirty="0">
                <a:solidFill>
                  <a:srgbClr val="FFFFFF"/>
                </a:solidFill>
                <a:latin typeface="Tahoma"/>
                <a:cs typeface="Tahoma"/>
              </a:rPr>
              <a:t>Energia </a:t>
            </a:r>
            <a:r>
              <a:rPr sz="7000" b="1" spc="170" dirty="0">
                <a:solidFill>
                  <a:srgbClr val="FFFFFF"/>
                </a:solidFill>
                <a:latin typeface="Tahoma"/>
                <a:cs typeface="Tahoma"/>
              </a:rPr>
              <a:t>e </a:t>
            </a:r>
            <a:r>
              <a:rPr sz="7000" b="1" spc="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0" b="1" spc="165" dirty="0" err="1">
                <a:solidFill>
                  <a:srgbClr val="FFFFFF"/>
                </a:solidFill>
                <a:latin typeface="Tahoma"/>
                <a:cs typeface="Tahoma"/>
              </a:rPr>
              <a:t>Conflitti</a:t>
            </a:r>
            <a:r>
              <a:rPr lang="it-IT" sz="7000" b="1" spc="165" dirty="0">
                <a:solidFill>
                  <a:srgbClr val="FFFFFF"/>
                </a:solidFill>
                <a:latin typeface="Tahoma"/>
                <a:cs typeface="Tahoma"/>
              </a:rPr>
              <a:t> (English &amp; </a:t>
            </a:r>
            <a:r>
              <a:rPr lang="it-IT" sz="7000" b="1" spc="165" dirty="0" err="1">
                <a:solidFill>
                  <a:srgbClr val="FFFFFF"/>
                </a:solidFill>
                <a:latin typeface="Tahoma"/>
                <a:cs typeface="Tahoma"/>
              </a:rPr>
              <a:t>Italian</a:t>
            </a:r>
            <a:r>
              <a:rPr lang="it-IT" sz="7000" b="1" spc="165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sz="70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9949" y="4529140"/>
            <a:ext cx="133350" cy="1333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346159" y="4235757"/>
            <a:ext cx="5415915" cy="5083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b="1" spc="-65" dirty="0">
                <a:solidFill>
                  <a:srgbClr val="0082FF"/>
                </a:solidFill>
                <a:latin typeface="Tahoma"/>
                <a:cs typeface="Tahoma"/>
              </a:rPr>
              <a:t>guerra</a:t>
            </a:r>
            <a:r>
              <a:rPr sz="3200" b="1" spc="-75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200" b="1" spc="-90" dirty="0">
                <a:solidFill>
                  <a:srgbClr val="0082FF"/>
                </a:solidFill>
                <a:latin typeface="Tahoma"/>
                <a:cs typeface="Tahoma"/>
              </a:rPr>
              <a:t>ibrida</a:t>
            </a:r>
            <a:r>
              <a:rPr sz="3200" b="1" spc="-70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200" b="1" spc="135" dirty="0">
                <a:solidFill>
                  <a:srgbClr val="0082FF"/>
                </a:solidFill>
                <a:latin typeface="Tahoma"/>
                <a:cs typeface="Tahoma"/>
              </a:rPr>
              <a:t>e</a:t>
            </a:r>
            <a:r>
              <a:rPr sz="3200" b="1" spc="-75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200" b="1" spc="-30" dirty="0">
                <a:solidFill>
                  <a:srgbClr val="0082FF"/>
                </a:solidFill>
                <a:latin typeface="Tahoma"/>
                <a:cs typeface="Tahoma"/>
              </a:rPr>
              <a:t>cibernetica; </a:t>
            </a:r>
            <a:r>
              <a:rPr sz="3200" b="1" spc="-919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200" b="1" spc="-75" dirty="0">
                <a:solidFill>
                  <a:srgbClr val="0082FF"/>
                </a:solidFill>
                <a:latin typeface="Tahoma"/>
                <a:cs typeface="Tahoma"/>
              </a:rPr>
              <a:t>terrorismo;</a:t>
            </a:r>
            <a:endParaRPr sz="3200">
              <a:latin typeface="Tahoma"/>
              <a:cs typeface="Tahoma"/>
            </a:endParaRPr>
          </a:p>
          <a:p>
            <a:pPr marL="12700" marR="43815">
              <a:lnSpc>
                <a:spcPct val="115199"/>
              </a:lnSpc>
            </a:pPr>
            <a:r>
              <a:rPr sz="3200" b="1" spc="-60" dirty="0">
                <a:solidFill>
                  <a:srgbClr val="0082FF"/>
                </a:solidFill>
                <a:latin typeface="Tahoma"/>
                <a:cs typeface="Tahoma"/>
              </a:rPr>
              <a:t>conflitti </a:t>
            </a:r>
            <a:r>
              <a:rPr sz="3200" b="1" spc="-120" dirty="0">
                <a:solidFill>
                  <a:srgbClr val="0082FF"/>
                </a:solidFill>
                <a:latin typeface="Tahoma"/>
                <a:cs typeface="Tahoma"/>
              </a:rPr>
              <a:t>identitari; </a:t>
            </a:r>
            <a:r>
              <a:rPr sz="3200" b="1" spc="-114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200" b="1" spc="-35" dirty="0">
                <a:solidFill>
                  <a:srgbClr val="0082FF"/>
                </a:solidFill>
                <a:latin typeface="Tahoma"/>
                <a:cs typeface="Tahoma"/>
              </a:rPr>
              <a:t>proliferazione </a:t>
            </a:r>
            <a:r>
              <a:rPr sz="3200" b="1" spc="45" dirty="0">
                <a:solidFill>
                  <a:srgbClr val="0082FF"/>
                </a:solidFill>
                <a:latin typeface="Tahoma"/>
                <a:cs typeface="Tahoma"/>
              </a:rPr>
              <a:t>delle </a:t>
            </a:r>
            <a:r>
              <a:rPr sz="3200" b="1" spc="-145" dirty="0">
                <a:solidFill>
                  <a:srgbClr val="0082FF"/>
                </a:solidFill>
                <a:latin typeface="Tahoma"/>
                <a:cs typeface="Tahoma"/>
              </a:rPr>
              <a:t>armi </a:t>
            </a:r>
            <a:r>
              <a:rPr sz="3200" b="1" spc="-75" dirty="0">
                <a:solidFill>
                  <a:srgbClr val="0082FF"/>
                </a:solidFill>
                <a:latin typeface="Tahoma"/>
                <a:cs typeface="Tahoma"/>
              </a:rPr>
              <a:t>di </a:t>
            </a:r>
            <a:r>
              <a:rPr sz="3200" b="1" spc="-925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200" b="1" spc="-45" dirty="0">
                <a:solidFill>
                  <a:srgbClr val="0082FF"/>
                </a:solidFill>
                <a:latin typeface="Tahoma"/>
                <a:cs typeface="Tahoma"/>
              </a:rPr>
              <a:t>distruzione </a:t>
            </a:r>
            <a:r>
              <a:rPr sz="3200" b="1" spc="-75" dirty="0">
                <a:solidFill>
                  <a:srgbClr val="0082FF"/>
                </a:solidFill>
                <a:latin typeface="Tahoma"/>
                <a:cs typeface="Tahoma"/>
              </a:rPr>
              <a:t>di </a:t>
            </a:r>
            <a:r>
              <a:rPr sz="3200" b="1" spc="-40" dirty="0">
                <a:solidFill>
                  <a:srgbClr val="0082FF"/>
                </a:solidFill>
                <a:latin typeface="Tahoma"/>
                <a:cs typeface="Tahoma"/>
              </a:rPr>
              <a:t>massa; </a:t>
            </a:r>
            <a:r>
              <a:rPr sz="3200" b="1" spc="-35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200" b="1" spc="-60" dirty="0">
                <a:solidFill>
                  <a:srgbClr val="0082FF"/>
                </a:solidFill>
                <a:latin typeface="Tahoma"/>
                <a:cs typeface="Tahoma"/>
              </a:rPr>
              <a:t>pandemie;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3200" b="1" spc="-110" dirty="0">
                <a:solidFill>
                  <a:srgbClr val="0082FF"/>
                </a:solidFill>
                <a:latin typeface="Tahoma"/>
                <a:cs typeface="Tahoma"/>
              </a:rPr>
              <a:t>migrazioni;</a:t>
            </a:r>
            <a:endParaRPr sz="3200">
              <a:latin typeface="Tahoma"/>
              <a:cs typeface="Tahoma"/>
            </a:endParaRPr>
          </a:p>
          <a:p>
            <a:pPr marL="12700" marR="1036319">
              <a:lnSpc>
                <a:spcPct val="115199"/>
              </a:lnSpc>
              <a:spcBef>
                <a:spcPts val="5"/>
              </a:spcBef>
            </a:pPr>
            <a:r>
              <a:rPr sz="3200" b="1" spc="-20" dirty="0">
                <a:solidFill>
                  <a:srgbClr val="0082FF"/>
                </a:solidFill>
                <a:latin typeface="Tahoma"/>
                <a:cs typeface="Tahoma"/>
              </a:rPr>
              <a:t>crisi </a:t>
            </a:r>
            <a:r>
              <a:rPr sz="3200" b="1" spc="5" dirty="0">
                <a:solidFill>
                  <a:srgbClr val="0082FF"/>
                </a:solidFill>
                <a:latin typeface="Tahoma"/>
                <a:cs typeface="Tahoma"/>
              </a:rPr>
              <a:t>energetiche </a:t>
            </a:r>
            <a:r>
              <a:rPr sz="3200" b="1" spc="135" dirty="0">
                <a:solidFill>
                  <a:srgbClr val="0082FF"/>
                </a:solidFill>
                <a:latin typeface="Tahoma"/>
                <a:cs typeface="Tahoma"/>
              </a:rPr>
              <a:t>e </a:t>
            </a:r>
            <a:r>
              <a:rPr sz="3200" b="1" spc="140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200" b="1" spc="-60" dirty="0">
                <a:solidFill>
                  <a:srgbClr val="0082FF"/>
                </a:solidFill>
                <a:latin typeface="Tahoma"/>
                <a:cs typeface="Tahoma"/>
              </a:rPr>
              <a:t>cambiamenti</a:t>
            </a:r>
            <a:r>
              <a:rPr sz="3200" b="1" spc="-125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200" b="1" spc="-45" dirty="0">
                <a:solidFill>
                  <a:srgbClr val="0082FF"/>
                </a:solidFill>
                <a:latin typeface="Tahoma"/>
                <a:cs typeface="Tahoma"/>
              </a:rPr>
              <a:t>climatici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9949" y="5091115"/>
            <a:ext cx="133350" cy="1333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9949" y="5653090"/>
            <a:ext cx="133350" cy="1333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9949" y="6215065"/>
            <a:ext cx="133350" cy="1333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9949" y="7339015"/>
            <a:ext cx="133350" cy="13334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9949" y="7900989"/>
            <a:ext cx="133350" cy="1333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9949" y="8462965"/>
            <a:ext cx="133350" cy="133348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655299" y="863907"/>
            <a:ext cx="5847715" cy="283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spc="30" dirty="0"/>
              <a:t>Analizzare</a:t>
            </a:r>
            <a:r>
              <a:rPr sz="3200" spc="-120" dirty="0"/>
              <a:t> </a:t>
            </a:r>
            <a:r>
              <a:rPr sz="3200" spc="110" dirty="0"/>
              <a:t>le</a:t>
            </a:r>
            <a:r>
              <a:rPr sz="3200" spc="-120" dirty="0"/>
              <a:t> </a:t>
            </a:r>
            <a:r>
              <a:rPr sz="3200" spc="10" dirty="0"/>
              <a:t>principali</a:t>
            </a:r>
            <a:r>
              <a:rPr sz="3200" spc="-120" dirty="0"/>
              <a:t> </a:t>
            </a:r>
            <a:r>
              <a:rPr sz="3200" spc="70" dirty="0"/>
              <a:t>sfide </a:t>
            </a:r>
            <a:r>
              <a:rPr sz="3200" spc="-919" dirty="0"/>
              <a:t> </a:t>
            </a:r>
            <a:r>
              <a:rPr sz="3200" spc="25" dirty="0"/>
              <a:t>alla </a:t>
            </a:r>
            <a:r>
              <a:rPr sz="3200" spc="85" dirty="0"/>
              <a:t>sicurezza </a:t>
            </a:r>
            <a:r>
              <a:rPr sz="3200" spc="150" dirty="0"/>
              <a:t>che </a:t>
            </a:r>
            <a:r>
              <a:rPr sz="3200" spc="-10" dirty="0"/>
              <a:t>hanno </a:t>
            </a:r>
            <a:r>
              <a:rPr sz="3200" spc="-55" dirty="0"/>
              <a:t>un </a:t>
            </a:r>
            <a:r>
              <a:rPr sz="3200" spc="-925" dirty="0"/>
              <a:t> </a:t>
            </a:r>
            <a:r>
              <a:rPr sz="3200" spc="-25" dirty="0"/>
              <a:t>impatto</a:t>
            </a:r>
            <a:r>
              <a:rPr sz="3200" spc="-130" dirty="0"/>
              <a:t> </a:t>
            </a:r>
            <a:r>
              <a:rPr sz="3200" spc="75" dirty="0"/>
              <a:t>sul</a:t>
            </a:r>
            <a:r>
              <a:rPr sz="3200" spc="-125" dirty="0"/>
              <a:t> </a:t>
            </a:r>
            <a:r>
              <a:rPr sz="3200" spc="50" dirty="0"/>
              <a:t>nostro</a:t>
            </a:r>
            <a:r>
              <a:rPr sz="3200" spc="-130" dirty="0"/>
              <a:t> </a:t>
            </a:r>
            <a:r>
              <a:rPr sz="3200" dirty="0"/>
              <a:t>ambiente </a:t>
            </a:r>
            <a:r>
              <a:rPr sz="3200" spc="-919" dirty="0"/>
              <a:t> </a:t>
            </a:r>
            <a:r>
              <a:rPr sz="3200" spc="75" dirty="0"/>
              <a:t>socio-politico </a:t>
            </a:r>
            <a:r>
              <a:rPr sz="3200" spc="-70" dirty="0"/>
              <a:t>in </a:t>
            </a:r>
            <a:r>
              <a:rPr sz="3200" spc="-10" dirty="0"/>
              <a:t>rapida </a:t>
            </a:r>
            <a:r>
              <a:rPr sz="3200" spc="-5" dirty="0"/>
              <a:t> </a:t>
            </a:r>
            <a:r>
              <a:rPr sz="3200" spc="20" dirty="0"/>
              <a:t>evoluzione:</a:t>
            </a: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4751" y="1260778"/>
            <a:ext cx="6924040" cy="35018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9820" marR="825500" indent="-1087755">
              <a:lnSpc>
                <a:spcPct val="115799"/>
              </a:lnSpc>
              <a:spcBef>
                <a:spcPts val="100"/>
              </a:spcBef>
            </a:pPr>
            <a:r>
              <a:rPr sz="3400" b="1" spc="-70" dirty="0">
                <a:solidFill>
                  <a:srgbClr val="0082FF"/>
                </a:solidFill>
                <a:latin typeface="Tahoma"/>
                <a:cs typeface="Tahoma"/>
              </a:rPr>
              <a:t>C</a:t>
            </a:r>
            <a:r>
              <a:rPr sz="3400" b="1" spc="85" dirty="0">
                <a:solidFill>
                  <a:srgbClr val="0082FF"/>
                </a:solidFill>
                <a:latin typeface="Tahoma"/>
                <a:cs typeface="Tahoma"/>
              </a:rPr>
              <a:t>O</a:t>
            </a:r>
            <a:r>
              <a:rPr sz="3400" b="1" spc="210" dirty="0">
                <a:solidFill>
                  <a:srgbClr val="0082FF"/>
                </a:solidFill>
                <a:latin typeface="Tahoma"/>
                <a:cs typeface="Tahoma"/>
              </a:rPr>
              <a:t>N</a:t>
            </a:r>
            <a:r>
              <a:rPr sz="3400" b="1" spc="-150" dirty="0">
                <a:solidFill>
                  <a:srgbClr val="0082FF"/>
                </a:solidFill>
                <a:latin typeface="Tahoma"/>
                <a:cs typeface="Tahoma"/>
              </a:rPr>
              <a:t>F</a:t>
            </a:r>
            <a:r>
              <a:rPr sz="3400" b="1" spc="25" dirty="0">
                <a:solidFill>
                  <a:srgbClr val="0082FF"/>
                </a:solidFill>
                <a:latin typeface="Tahoma"/>
                <a:cs typeface="Tahoma"/>
              </a:rPr>
              <a:t>L</a:t>
            </a:r>
            <a:r>
              <a:rPr sz="3400" b="1" spc="-459" dirty="0">
                <a:solidFill>
                  <a:srgbClr val="0082FF"/>
                </a:solidFill>
                <a:latin typeface="Tahoma"/>
                <a:cs typeface="Tahoma"/>
              </a:rPr>
              <a:t>I</a:t>
            </a:r>
            <a:r>
              <a:rPr sz="3400" b="1" spc="-80" dirty="0">
                <a:solidFill>
                  <a:srgbClr val="0082FF"/>
                </a:solidFill>
                <a:latin typeface="Tahoma"/>
                <a:cs typeface="Tahoma"/>
              </a:rPr>
              <a:t>TT</a:t>
            </a:r>
            <a:r>
              <a:rPr sz="3400" b="1" spc="-459" dirty="0">
                <a:solidFill>
                  <a:srgbClr val="0082FF"/>
                </a:solidFill>
                <a:latin typeface="Tahoma"/>
                <a:cs typeface="Tahoma"/>
              </a:rPr>
              <a:t>I</a:t>
            </a:r>
            <a:r>
              <a:rPr sz="3400" b="1" spc="-114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400" b="1" spc="-229" dirty="0">
                <a:solidFill>
                  <a:srgbClr val="0082FF"/>
                </a:solidFill>
                <a:latin typeface="Tahoma"/>
                <a:cs typeface="Tahoma"/>
              </a:rPr>
              <a:t>E</a:t>
            </a:r>
            <a:r>
              <a:rPr sz="3400" b="1" spc="-114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400" b="1" spc="-200" dirty="0">
                <a:solidFill>
                  <a:srgbClr val="0082FF"/>
                </a:solidFill>
                <a:latin typeface="Tahoma"/>
                <a:cs typeface="Tahoma"/>
              </a:rPr>
              <a:t>S</a:t>
            </a:r>
            <a:r>
              <a:rPr sz="3400" b="1" spc="-459" dirty="0">
                <a:solidFill>
                  <a:srgbClr val="0082FF"/>
                </a:solidFill>
                <a:latin typeface="Tahoma"/>
                <a:cs typeface="Tahoma"/>
              </a:rPr>
              <a:t>I</a:t>
            </a:r>
            <a:r>
              <a:rPr sz="3400" b="1" spc="-70" dirty="0">
                <a:solidFill>
                  <a:srgbClr val="0082FF"/>
                </a:solidFill>
                <a:latin typeface="Tahoma"/>
                <a:cs typeface="Tahoma"/>
              </a:rPr>
              <a:t>C</a:t>
            </a:r>
            <a:r>
              <a:rPr sz="3400" b="1" spc="55" dirty="0">
                <a:solidFill>
                  <a:srgbClr val="0082FF"/>
                </a:solidFill>
                <a:latin typeface="Tahoma"/>
                <a:cs typeface="Tahoma"/>
              </a:rPr>
              <a:t>U</a:t>
            </a:r>
            <a:r>
              <a:rPr sz="3400" b="1" spc="-175" dirty="0">
                <a:solidFill>
                  <a:srgbClr val="0082FF"/>
                </a:solidFill>
                <a:latin typeface="Tahoma"/>
                <a:cs typeface="Tahoma"/>
              </a:rPr>
              <a:t>R</a:t>
            </a:r>
            <a:r>
              <a:rPr sz="3400" b="1" spc="-235" dirty="0">
                <a:solidFill>
                  <a:srgbClr val="0082FF"/>
                </a:solidFill>
                <a:latin typeface="Tahoma"/>
                <a:cs typeface="Tahoma"/>
              </a:rPr>
              <a:t>E</a:t>
            </a:r>
            <a:r>
              <a:rPr sz="3400" b="1" spc="-45" dirty="0">
                <a:solidFill>
                  <a:srgbClr val="0082FF"/>
                </a:solidFill>
                <a:latin typeface="Tahoma"/>
                <a:cs typeface="Tahoma"/>
              </a:rPr>
              <a:t>ZZ</a:t>
            </a:r>
            <a:r>
              <a:rPr sz="3400" b="1" spc="140" dirty="0">
                <a:solidFill>
                  <a:srgbClr val="0082FF"/>
                </a:solidFill>
                <a:latin typeface="Tahoma"/>
                <a:cs typeface="Tahoma"/>
              </a:rPr>
              <a:t>A</a:t>
            </a:r>
            <a:r>
              <a:rPr sz="3400" b="1" spc="-114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400" b="1" spc="210" dirty="0">
                <a:solidFill>
                  <a:srgbClr val="0082FF"/>
                </a:solidFill>
                <a:latin typeface="Tahoma"/>
                <a:cs typeface="Tahoma"/>
              </a:rPr>
              <a:t>N</a:t>
            </a:r>
            <a:r>
              <a:rPr sz="3400" b="1" spc="-235" dirty="0">
                <a:solidFill>
                  <a:srgbClr val="0082FF"/>
                </a:solidFill>
                <a:latin typeface="Tahoma"/>
                <a:cs typeface="Tahoma"/>
              </a:rPr>
              <a:t>E</a:t>
            </a:r>
            <a:r>
              <a:rPr sz="3400" b="1" spc="20" dirty="0">
                <a:solidFill>
                  <a:srgbClr val="0082FF"/>
                </a:solidFill>
                <a:latin typeface="Tahoma"/>
                <a:cs typeface="Tahoma"/>
              </a:rPr>
              <a:t>L  </a:t>
            </a:r>
            <a:r>
              <a:rPr sz="3400" b="1" spc="105" dirty="0">
                <a:solidFill>
                  <a:srgbClr val="0082FF"/>
                </a:solidFill>
                <a:latin typeface="Tahoma"/>
                <a:cs typeface="Tahoma"/>
              </a:rPr>
              <a:t>MONDO</a:t>
            </a:r>
            <a:r>
              <a:rPr sz="3400" b="1" spc="-125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400" b="1" spc="-5" dirty="0">
                <a:solidFill>
                  <a:srgbClr val="0082FF"/>
                </a:solidFill>
                <a:latin typeface="Tahoma"/>
                <a:cs typeface="Tahoma"/>
              </a:rPr>
              <a:t>GLOBALE</a:t>
            </a:r>
            <a:endParaRPr sz="3400" dirty="0">
              <a:latin typeface="Tahoma"/>
              <a:cs typeface="Tahoma"/>
            </a:endParaRPr>
          </a:p>
          <a:p>
            <a:pPr marL="393700" algn="ctr">
              <a:lnSpc>
                <a:spcPct val="100000"/>
              </a:lnSpc>
              <a:spcBef>
                <a:spcPts val="1830"/>
              </a:spcBef>
            </a:pPr>
            <a:r>
              <a:rPr sz="3000" b="1" spc="55" dirty="0">
                <a:solidFill>
                  <a:srgbClr val="0082FF"/>
                </a:solidFill>
                <a:latin typeface="Tahoma"/>
                <a:cs typeface="Tahoma"/>
              </a:rPr>
              <a:t>Giurisidizioni</a:t>
            </a:r>
            <a:r>
              <a:rPr sz="3000" b="1" spc="-120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35" dirty="0">
                <a:solidFill>
                  <a:srgbClr val="0082FF"/>
                </a:solidFill>
                <a:latin typeface="Tahoma"/>
                <a:cs typeface="Tahoma"/>
              </a:rPr>
              <a:t>Internazionali</a:t>
            </a:r>
            <a:endParaRPr sz="3000" dirty="0">
              <a:latin typeface="Tahoma"/>
              <a:cs typeface="Tahoma"/>
            </a:endParaRPr>
          </a:p>
          <a:p>
            <a:pPr marL="821690" marR="5080" indent="-752475" algn="ctr">
              <a:lnSpc>
                <a:spcPts val="6690"/>
              </a:lnSpc>
            </a:pPr>
            <a:r>
              <a:rPr lang="it-IT" sz="3000" b="1" spc="70" dirty="0">
                <a:solidFill>
                  <a:srgbClr val="0082FF"/>
                </a:solidFill>
                <a:latin typeface="Tahoma"/>
                <a:cs typeface="Tahoma"/>
              </a:rPr>
              <a:t>Storia del Terrorismo</a:t>
            </a:r>
          </a:p>
          <a:p>
            <a:pPr marL="821690" marR="5080" indent="-752475" algn="ctr">
              <a:lnSpc>
                <a:spcPts val="6690"/>
              </a:lnSpc>
            </a:pPr>
            <a:r>
              <a:rPr sz="3000" b="1" spc="50" dirty="0">
                <a:solidFill>
                  <a:srgbClr val="0082FF"/>
                </a:solidFill>
                <a:latin typeface="Tahoma"/>
                <a:cs typeface="Tahoma"/>
              </a:rPr>
              <a:t>Teoria</a:t>
            </a:r>
            <a:r>
              <a:rPr sz="3000" b="1" spc="-105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60" dirty="0">
                <a:solidFill>
                  <a:srgbClr val="0082FF"/>
                </a:solidFill>
                <a:latin typeface="Tahoma"/>
                <a:cs typeface="Tahoma"/>
              </a:rPr>
              <a:t>dei</a:t>
            </a:r>
            <a:r>
              <a:rPr sz="3000" b="1" spc="-105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70" dirty="0">
                <a:solidFill>
                  <a:srgbClr val="0082FF"/>
                </a:solidFill>
                <a:latin typeface="Tahoma"/>
                <a:cs typeface="Tahoma"/>
              </a:rPr>
              <a:t>Diritti</a:t>
            </a:r>
            <a:r>
              <a:rPr sz="3000" b="1" spc="-100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85" dirty="0">
                <a:solidFill>
                  <a:srgbClr val="0082FF"/>
                </a:solidFill>
                <a:latin typeface="Tahoma"/>
                <a:cs typeface="Tahoma"/>
              </a:rPr>
              <a:t>Umani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16004" y="1251253"/>
            <a:ext cx="5958840" cy="3655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8205" marR="497205" indent="-191135">
              <a:lnSpc>
                <a:spcPct val="115799"/>
              </a:lnSpc>
              <a:spcBef>
                <a:spcPts val="100"/>
              </a:spcBef>
            </a:pPr>
            <a:r>
              <a:rPr sz="3400" b="1" spc="135" dirty="0">
                <a:solidFill>
                  <a:srgbClr val="0082FF"/>
                </a:solidFill>
                <a:latin typeface="Tahoma"/>
                <a:cs typeface="Tahoma"/>
              </a:rPr>
              <a:t>A</a:t>
            </a:r>
            <a:r>
              <a:rPr sz="3400" b="1" spc="245" dirty="0">
                <a:solidFill>
                  <a:srgbClr val="0082FF"/>
                </a:solidFill>
                <a:latin typeface="Tahoma"/>
                <a:cs typeface="Tahoma"/>
              </a:rPr>
              <a:t>M</a:t>
            </a:r>
            <a:r>
              <a:rPr sz="3400" b="1" spc="-50" dirty="0">
                <a:solidFill>
                  <a:srgbClr val="0082FF"/>
                </a:solidFill>
                <a:latin typeface="Tahoma"/>
                <a:cs typeface="Tahoma"/>
              </a:rPr>
              <a:t>B</a:t>
            </a:r>
            <a:r>
              <a:rPr sz="3400" b="1" spc="-459" dirty="0">
                <a:solidFill>
                  <a:srgbClr val="0082FF"/>
                </a:solidFill>
                <a:latin typeface="Tahoma"/>
                <a:cs typeface="Tahoma"/>
              </a:rPr>
              <a:t>I</a:t>
            </a:r>
            <a:r>
              <a:rPr sz="3400" b="1" spc="-235" dirty="0">
                <a:solidFill>
                  <a:srgbClr val="0082FF"/>
                </a:solidFill>
                <a:latin typeface="Tahoma"/>
                <a:cs typeface="Tahoma"/>
              </a:rPr>
              <a:t>E</a:t>
            </a:r>
            <a:r>
              <a:rPr sz="3400" b="1" spc="210" dirty="0">
                <a:solidFill>
                  <a:srgbClr val="0082FF"/>
                </a:solidFill>
                <a:latin typeface="Tahoma"/>
                <a:cs typeface="Tahoma"/>
              </a:rPr>
              <a:t>N</a:t>
            </a:r>
            <a:r>
              <a:rPr sz="3400" b="1" spc="-80" dirty="0">
                <a:solidFill>
                  <a:srgbClr val="0082FF"/>
                </a:solidFill>
                <a:latin typeface="Tahoma"/>
                <a:cs typeface="Tahoma"/>
              </a:rPr>
              <a:t>T</a:t>
            </a:r>
            <a:r>
              <a:rPr sz="3400" b="1" spc="-235" dirty="0">
                <a:solidFill>
                  <a:srgbClr val="0082FF"/>
                </a:solidFill>
                <a:latin typeface="Tahoma"/>
                <a:cs typeface="Tahoma"/>
              </a:rPr>
              <a:t>E</a:t>
            </a:r>
            <a:r>
              <a:rPr sz="3400" b="1" spc="-15" dirty="0">
                <a:solidFill>
                  <a:srgbClr val="0082FF"/>
                </a:solidFill>
                <a:latin typeface="Tahoma"/>
                <a:cs typeface="Tahoma"/>
              </a:rPr>
              <a:t>,</a:t>
            </a:r>
            <a:r>
              <a:rPr sz="3400" b="1" spc="-114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400" b="1" spc="-235" dirty="0">
                <a:solidFill>
                  <a:srgbClr val="0082FF"/>
                </a:solidFill>
                <a:latin typeface="Tahoma"/>
                <a:cs typeface="Tahoma"/>
              </a:rPr>
              <a:t>E</a:t>
            </a:r>
            <a:r>
              <a:rPr sz="3400" b="1" spc="210" dirty="0">
                <a:solidFill>
                  <a:srgbClr val="0082FF"/>
                </a:solidFill>
                <a:latin typeface="Tahoma"/>
                <a:cs typeface="Tahoma"/>
              </a:rPr>
              <a:t>N</a:t>
            </a:r>
            <a:r>
              <a:rPr sz="3400" b="1" spc="-235" dirty="0">
                <a:solidFill>
                  <a:srgbClr val="0082FF"/>
                </a:solidFill>
                <a:latin typeface="Tahoma"/>
                <a:cs typeface="Tahoma"/>
              </a:rPr>
              <a:t>E</a:t>
            </a:r>
            <a:r>
              <a:rPr sz="3400" b="1" spc="-175" dirty="0">
                <a:solidFill>
                  <a:srgbClr val="0082FF"/>
                </a:solidFill>
                <a:latin typeface="Tahoma"/>
                <a:cs typeface="Tahoma"/>
              </a:rPr>
              <a:t>R</a:t>
            </a:r>
            <a:r>
              <a:rPr sz="3400" b="1" spc="-25" dirty="0">
                <a:solidFill>
                  <a:srgbClr val="0082FF"/>
                </a:solidFill>
                <a:latin typeface="Tahoma"/>
                <a:cs typeface="Tahoma"/>
              </a:rPr>
              <a:t>G</a:t>
            </a:r>
            <a:r>
              <a:rPr sz="3400" b="1" spc="-459" dirty="0">
                <a:solidFill>
                  <a:srgbClr val="0082FF"/>
                </a:solidFill>
                <a:latin typeface="Tahoma"/>
                <a:cs typeface="Tahoma"/>
              </a:rPr>
              <a:t>I</a:t>
            </a:r>
            <a:r>
              <a:rPr sz="3400" b="1" spc="140" dirty="0">
                <a:solidFill>
                  <a:srgbClr val="0082FF"/>
                </a:solidFill>
                <a:latin typeface="Tahoma"/>
                <a:cs typeface="Tahoma"/>
              </a:rPr>
              <a:t>A</a:t>
            </a:r>
            <a:r>
              <a:rPr sz="3400" b="1" spc="-114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400" b="1" spc="-150" dirty="0">
                <a:solidFill>
                  <a:srgbClr val="0082FF"/>
                </a:solidFill>
                <a:latin typeface="Tahoma"/>
                <a:cs typeface="Tahoma"/>
              </a:rPr>
              <a:t>E  </a:t>
            </a:r>
            <a:r>
              <a:rPr sz="3400" b="1" spc="-200" dirty="0">
                <a:solidFill>
                  <a:srgbClr val="0082FF"/>
                </a:solidFill>
                <a:latin typeface="Tahoma"/>
                <a:cs typeface="Tahoma"/>
              </a:rPr>
              <a:t>S</a:t>
            </a:r>
            <a:r>
              <a:rPr sz="3400" b="1" spc="-459" dirty="0">
                <a:solidFill>
                  <a:srgbClr val="0082FF"/>
                </a:solidFill>
                <a:latin typeface="Tahoma"/>
                <a:cs typeface="Tahoma"/>
              </a:rPr>
              <a:t>I</a:t>
            </a:r>
            <a:r>
              <a:rPr sz="3400" b="1" spc="-70" dirty="0">
                <a:solidFill>
                  <a:srgbClr val="0082FF"/>
                </a:solidFill>
                <a:latin typeface="Tahoma"/>
                <a:cs typeface="Tahoma"/>
              </a:rPr>
              <a:t>C</a:t>
            </a:r>
            <a:r>
              <a:rPr sz="3400" b="1" spc="55" dirty="0">
                <a:solidFill>
                  <a:srgbClr val="0082FF"/>
                </a:solidFill>
                <a:latin typeface="Tahoma"/>
                <a:cs typeface="Tahoma"/>
              </a:rPr>
              <a:t>U</a:t>
            </a:r>
            <a:r>
              <a:rPr sz="3400" b="1" spc="-175" dirty="0">
                <a:solidFill>
                  <a:srgbClr val="0082FF"/>
                </a:solidFill>
                <a:latin typeface="Tahoma"/>
                <a:cs typeface="Tahoma"/>
              </a:rPr>
              <a:t>R</a:t>
            </a:r>
            <a:r>
              <a:rPr sz="3400" b="1" spc="-235" dirty="0">
                <a:solidFill>
                  <a:srgbClr val="0082FF"/>
                </a:solidFill>
                <a:latin typeface="Tahoma"/>
                <a:cs typeface="Tahoma"/>
              </a:rPr>
              <a:t>E</a:t>
            </a:r>
            <a:r>
              <a:rPr sz="3400" b="1" spc="-45" dirty="0">
                <a:solidFill>
                  <a:srgbClr val="0082FF"/>
                </a:solidFill>
                <a:latin typeface="Tahoma"/>
                <a:cs typeface="Tahoma"/>
              </a:rPr>
              <a:t>ZZ</a:t>
            </a:r>
            <a:r>
              <a:rPr sz="3400" b="1" spc="140" dirty="0">
                <a:solidFill>
                  <a:srgbClr val="0082FF"/>
                </a:solidFill>
                <a:latin typeface="Tahoma"/>
                <a:cs typeface="Tahoma"/>
              </a:rPr>
              <a:t>A</a:t>
            </a:r>
            <a:r>
              <a:rPr sz="3400" b="1" spc="-114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400" b="1" spc="-25" dirty="0">
                <a:solidFill>
                  <a:srgbClr val="0082FF"/>
                </a:solidFill>
                <a:latin typeface="Tahoma"/>
                <a:cs typeface="Tahoma"/>
              </a:rPr>
              <a:t>G</a:t>
            </a:r>
            <a:r>
              <a:rPr sz="3400" b="1" spc="25" dirty="0">
                <a:solidFill>
                  <a:srgbClr val="0082FF"/>
                </a:solidFill>
                <a:latin typeface="Tahoma"/>
                <a:cs typeface="Tahoma"/>
              </a:rPr>
              <a:t>L</a:t>
            </a:r>
            <a:r>
              <a:rPr sz="3400" b="1" spc="85" dirty="0">
                <a:solidFill>
                  <a:srgbClr val="0082FF"/>
                </a:solidFill>
                <a:latin typeface="Tahoma"/>
                <a:cs typeface="Tahoma"/>
              </a:rPr>
              <a:t>O</a:t>
            </a:r>
            <a:r>
              <a:rPr sz="3400" b="1" spc="-50" dirty="0">
                <a:solidFill>
                  <a:srgbClr val="0082FF"/>
                </a:solidFill>
                <a:latin typeface="Tahoma"/>
                <a:cs typeface="Tahoma"/>
              </a:rPr>
              <a:t>B</a:t>
            </a:r>
            <a:r>
              <a:rPr sz="3400" b="1" spc="135" dirty="0">
                <a:solidFill>
                  <a:srgbClr val="0082FF"/>
                </a:solidFill>
                <a:latin typeface="Tahoma"/>
                <a:cs typeface="Tahoma"/>
              </a:rPr>
              <a:t>A</a:t>
            </a:r>
            <a:r>
              <a:rPr sz="3400" b="1" spc="25" dirty="0">
                <a:solidFill>
                  <a:srgbClr val="0082FF"/>
                </a:solidFill>
                <a:latin typeface="Tahoma"/>
                <a:cs typeface="Tahoma"/>
              </a:rPr>
              <a:t>L</a:t>
            </a:r>
            <a:r>
              <a:rPr sz="3400" b="1" spc="-229" dirty="0">
                <a:solidFill>
                  <a:srgbClr val="0082FF"/>
                </a:solidFill>
                <a:latin typeface="Tahoma"/>
                <a:cs typeface="Tahoma"/>
              </a:rPr>
              <a:t>E</a:t>
            </a:r>
            <a:endParaRPr sz="3400">
              <a:latin typeface="Tahoma"/>
              <a:cs typeface="Tahoma"/>
            </a:endParaRPr>
          </a:p>
          <a:p>
            <a:pPr marL="72390">
              <a:lnSpc>
                <a:spcPct val="100000"/>
              </a:lnSpc>
              <a:spcBef>
                <a:spcPts val="1905"/>
              </a:spcBef>
            </a:pPr>
            <a:r>
              <a:rPr sz="3000" b="1" spc="70" dirty="0">
                <a:solidFill>
                  <a:srgbClr val="0082FF"/>
                </a:solidFill>
                <a:latin typeface="Tahoma"/>
                <a:cs typeface="Tahoma"/>
              </a:rPr>
              <a:t>Diritto</a:t>
            </a:r>
            <a:r>
              <a:rPr sz="3000" b="1" spc="-105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30" dirty="0">
                <a:solidFill>
                  <a:srgbClr val="0082FF"/>
                </a:solidFill>
                <a:latin typeface="Tahoma"/>
                <a:cs typeface="Tahoma"/>
              </a:rPr>
              <a:t>Europeo</a:t>
            </a:r>
            <a:r>
              <a:rPr sz="3000" b="1" spc="-105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75" dirty="0">
                <a:solidFill>
                  <a:srgbClr val="0082FF"/>
                </a:solidFill>
                <a:latin typeface="Tahoma"/>
                <a:cs typeface="Tahoma"/>
              </a:rPr>
              <a:t>dell'Ambiente</a:t>
            </a:r>
            <a:endParaRPr sz="3000">
              <a:latin typeface="Tahoma"/>
              <a:cs typeface="Tahoma"/>
            </a:endParaRPr>
          </a:p>
          <a:p>
            <a:pPr marL="588645" marR="175895" indent="-576580">
              <a:lnSpc>
                <a:spcPct val="189200"/>
              </a:lnSpc>
            </a:pPr>
            <a:r>
              <a:rPr sz="3000" b="1" spc="75" dirty="0">
                <a:solidFill>
                  <a:srgbClr val="0082FF"/>
                </a:solidFill>
                <a:latin typeface="Tahoma"/>
                <a:cs typeface="Tahoma"/>
              </a:rPr>
              <a:t>History</a:t>
            </a:r>
            <a:r>
              <a:rPr sz="3000" b="1" spc="-114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65" dirty="0">
                <a:solidFill>
                  <a:srgbClr val="0082FF"/>
                </a:solidFill>
                <a:latin typeface="Tahoma"/>
                <a:cs typeface="Tahoma"/>
              </a:rPr>
              <a:t>and</a:t>
            </a:r>
            <a:r>
              <a:rPr sz="3000" b="1" spc="-114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50" dirty="0">
                <a:solidFill>
                  <a:srgbClr val="0082FF"/>
                </a:solidFill>
                <a:latin typeface="Tahoma"/>
                <a:cs typeface="Tahoma"/>
              </a:rPr>
              <a:t>Politics</a:t>
            </a:r>
            <a:r>
              <a:rPr sz="3000" b="1" spc="-110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75" dirty="0">
                <a:solidFill>
                  <a:srgbClr val="0082FF"/>
                </a:solidFill>
                <a:latin typeface="Tahoma"/>
                <a:cs typeface="Tahoma"/>
              </a:rPr>
              <a:t>of</a:t>
            </a:r>
            <a:r>
              <a:rPr sz="3000" b="1" spc="-114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15" dirty="0">
                <a:solidFill>
                  <a:srgbClr val="0082FF"/>
                </a:solidFill>
                <a:latin typeface="Tahoma"/>
                <a:cs typeface="Tahoma"/>
              </a:rPr>
              <a:t>Energy </a:t>
            </a:r>
            <a:r>
              <a:rPr sz="3000" b="1" spc="-865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50" dirty="0">
                <a:solidFill>
                  <a:srgbClr val="0082FF"/>
                </a:solidFill>
                <a:latin typeface="Tahoma"/>
                <a:cs typeface="Tahoma"/>
              </a:rPr>
              <a:t>Teorie</a:t>
            </a:r>
            <a:r>
              <a:rPr sz="3000" b="1" spc="-110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60" dirty="0">
                <a:solidFill>
                  <a:srgbClr val="0082FF"/>
                </a:solidFill>
                <a:latin typeface="Tahoma"/>
                <a:cs typeface="Tahoma"/>
              </a:rPr>
              <a:t>dei</a:t>
            </a:r>
            <a:r>
              <a:rPr sz="3000" b="1" spc="-105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70" dirty="0">
                <a:solidFill>
                  <a:srgbClr val="0082FF"/>
                </a:solidFill>
                <a:latin typeface="Tahoma"/>
                <a:cs typeface="Tahoma"/>
              </a:rPr>
              <a:t>Diritti</a:t>
            </a:r>
            <a:r>
              <a:rPr sz="3000" b="1" spc="-105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85" dirty="0">
                <a:solidFill>
                  <a:srgbClr val="0082FF"/>
                </a:solidFill>
                <a:latin typeface="Tahoma"/>
                <a:cs typeface="Tahoma"/>
              </a:rPr>
              <a:t>Umani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83223" y="298684"/>
            <a:ext cx="433324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-345" dirty="0"/>
              <a:t>2</a:t>
            </a:r>
            <a:r>
              <a:rPr sz="5200" spc="-175" dirty="0"/>
              <a:t> </a:t>
            </a:r>
            <a:r>
              <a:rPr sz="5200" spc="-165" dirty="0"/>
              <a:t>C</a:t>
            </a:r>
            <a:r>
              <a:rPr sz="5200" spc="80" dirty="0"/>
              <a:t>U</a:t>
            </a:r>
            <a:r>
              <a:rPr sz="5200" spc="-350" dirty="0"/>
              <a:t>RR</a:t>
            </a:r>
            <a:r>
              <a:rPr sz="5200" spc="-795" dirty="0"/>
              <a:t>I</a:t>
            </a:r>
            <a:r>
              <a:rPr sz="5200" spc="-165" dirty="0"/>
              <a:t>C</a:t>
            </a:r>
            <a:r>
              <a:rPr sz="5200" spc="80" dirty="0"/>
              <a:t>U</a:t>
            </a:r>
            <a:r>
              <a:rPr sz="5200" spc="-45" dirty="0"/>
              <a:t>L</a:t>
            </a:r>
            <a:r>
              <a:rPr sz="5200" spc="25" dirty="0"/>
              <a:t>A</a:t>
            </a:r>
            <a:endParaRPr sz="5200"/>
          </a:p>
        </p:txBody>
      </p:sp>
      <p:sp>
        <p:nvSpPr>
          <p:cNvPr id="5" name="object 5"/>
          <p:cNvSpPr txBox="1"/>
          <p:nvPr/>
        </p:nvSpPr>
        <p:spPr>
          <a:xfrm>
            <a:off x="1467091" y="5121275"/>
            <a:ext cx="6684645" cy="211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45440" algn="ctr">
              <a:lnSpc>
                <a:spcPct val="100000"/>
              </a:lnSpc>
              <a:spcBef>
                <a:spcPts val="100"/>
              </a:spcBef>
            </a:pPr>
            <a:r>
              <a:rPr sz="3000" b="1" spc="30" dirty="0">
                <a:solidFill>
                  <a:srgbClr val="0082FF"/>
                </a:solidFill>
                <a:latin typeface="Tahoma"/>
                <a:cs typeface="Tahoma"/>
              </a:rPr>
              <a:t>Studi</a:t>
            </a:r>
            <a:r>
              <a:rPr sz="3000" b="1" spc="-135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45" dirty="0">
                <a:solidFill>
                  <a:srgbClr val="0082FF"/>
                </a:solidFill>
                <a:latin typeface="Tahoma"/>
                <a:cs typeface="Tahoma"/>
              </a:rPr>
              <a:t>Strategici</a:t>
            </a:r>
            <a:endParaRPr sz="3000">
              <a:latin typeface="Tahoma"/>
              <a:cs typeface="Tahoma"/>
            </a:endParaRPr>
          </a:p>
          <a:p>
            <a:pPr marL="106680" algn="ctr">
              <a:lnSpc>
                <a:spcPct val="100000"/>
              </a:lnSpc>
              <a:spcBef>
                <a:spcPts val="2550"/>
              </a:spcBef>
            </a:pPr>
            <a:r>
              <a:rPr sz="3000" b="1" spc="50" dirty="0">
                <a:solidFill>
                  <a:srgbClr val="0082FF"/>
                </a:solidFill>
                <a:latin typeface="Tahoma"/>
                <a:cs typeface="Tahoma"/>
              </a:rPr>
              <a:t>International</a:t>
            </a:r>
            <a:r>
              <a:rPr sz="3000" b="1" spc="-120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75" dirty="0">
                <a:solidFill>
                  <a:srgbClr val="0082FF"/>
                </a:solidFill>
                <a:latin typeface="Tahoma"/>
                <a:cs typeface="Tahoma"/>
              </a:rPr>
              <a:t>History</a:t>
            </a:r>
            <a:r>
              <a:rPr sz="3000" b="1" spc="-120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75" dirty="0">
                <a:solidFill>
                  <a:srgbClr val="0082FF"/>
                </a:solidFill>
                <a:latin typeface="Tahoma"/>
                <a:cs typeface="Tahoma"/>
              </a:rPr>
              <a:t>of</a:t>
            </a:r>
            <a:r>
              <a:rPr sz="3000" b="1" spc="-120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35" dirty="0">
                <a:solidFill>
                  <a:srgbClr val="0082FF"/>
                </a:solidFill>
                <a:latin typeface="Tahoma"/>
                <a:cs typeface="Tahoma"/>
              </a:rPr>
              <a:t>Peace</a:t>
            </a:r>
            <a:endParaRPr sz="3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075"/>
              </a:spcBef>
            </a:pPr>
            <a:r>
              <a:rPr sz="3000" b="1" spc="40" dirty="0">
                <a:solidFill>
                  <a:srgbClr val="0082FF"/>
                </a:solidFill>
                <a:latin typeface="Tahoma"/>
                <a:cs typeface="Tahoma"/>
              </a:rPr>
              <a:t>Economia</a:t>
            </a:r>
            <a:r>
              <a:rPr sz="3000" b="1" spc="-110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70" dirty="0">
                <a:solidFill>
                  <a:srgbClr val="0082FF"/>
                </a:solidFill>
                <a:latin typeface="Tahoma"/>
                <a:cs typeface="Tahoma"/>
              </a:rPr>
              <a:t>e</a:t>
            </a:r>
            <a:r>
              <a:rPr sz="3000" b="1" spc="-110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50" dirty="0">
                <a:solidFill>
                  <a:srgbClr val="0082FF"/>
                </a:solidFill>
                <a:latin typeface="Tahoma"/>
                <a:cs typeface="Tahoma"/>
              </a:rPr>
              <a:t>Politica</a:t>
            </a:r>
            <a:r>
              <a:rPr sz="3000" b="1" spc="-110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60" dirty="0">
                <a:solidFill>
                  <a:srgbClr val="0082FF"/>
                </a:solidFill>
                <a:latin typeface="Tahoma"/>
                <a:cs typeface="Tahoma"/>
              </a:rPr>
              <a:t>dello</a:t>
            </a:r>
            <a:r>
              <a:rPr sz="3000" b="1" spc="-110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35" dirty="0">
                <a:solidFill>
                  <a:srgbClr val="0082FF"/>
                </a:solidFill>
                <a:latin typeface="Tahoma"/>
                <a:cs typeface="Tahoma"/>
              </a:rPr>
              <a:t>Sviluppo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226" y="7521574"/>
            <a:ext cx="7553959" cy="1797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59685" marR="5080" indent="-1812289">
              <a:lnSpc>
                <a:spcPct val="116700"/>
              </a:lnSpc>
              <a:spcBef>
                <a:spcPts val="95"/>
              </a:spcBef>
            </a:pPr>
            <a:r>
              <a:rPr sz="3000" b="1" spc="45" dirty="0">
                <a:solidFill>
                  <a:srgbClr val="0082FF"/>
                </a:solidFill>
                <a:latin typeface="Tahoma"/>
                <a:cs typeface="Tahoma"/>
              </a:rPr>
              <a:t>Storia</a:t>
            </a:r>
            <a:r>
              <a:rPr sz="3000" b="1" spc="-105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60" dirty="0">
                <a:solidFill>
                  <a:srgbClr val="0082FF"/>
                </a:solidFill>
                <a:latin typeface="Tahoma"/>
                <a:cs typeface="Tahoma"/>
              </a:rPr>
              <a:t>della</a:t>
            </a:r>
            <a:r>
              <a:rPr sz="3000" b="1" spc="-100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50" dirty="0">
                <a:solidFill>
                  <a:srgbClr val="0082FF"/>
                </a:solidFill>
                <a:latin typeface="Tahoma"/>
                <a:cs typeface="Tahoma"/>
              </a:rPr>
              <a:t>Politica</a:t>
            </a:r>
            <a:r>
              <a:rPr sz="3000" b="1" spc="-100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35" dirty="0">
                <a:solidFill>
                  <a:srgbClr val="0082FF"/>
                </a:solidFill>
                <a:latin typeface="Tahoma"/>
                <a:cs typeface="Tahoma"/>
              </a:rPr>
              <a:t>Internazionale </a:t>
            </a:r>
            <a:r>
              <a:rPr sz="3000" b="1" spc="-865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70" dirty="0">
                <a:solidFill>
                  <a:srgbClr val="0082FF"/>
                </a:solidFill>
                <a:latin typeface="Tahoma"/>
                <a:cs typeface="Tahoma"/>
              </a:rPr>
              <a:t>Contemporanea</a:t>
            </a:r>
            <a:endParaRPr sz="3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0"/>
              </a:spcBef>
            </a:pPr>
            <a:r>
              <a:rPr sz="3000" b="1" spc="50" dirty="0">
                <a:solidFill>
                  <a:srgbClr val="0082FF"/>
                </a:solidFill>
                <a:latin typeface="Tahoma"/>
                <a:cs typeface="Tahoma"/>
              </a:rPr>
              <a:t>Teorie</a:t>
            </a:r>
            <a:r>
              <a:rPr sz="3000" b="1" spc="-105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60" dirty="0">
                <a:solidFill>
                  <a:srgbClr val="0082FF"/>
                </a:solidFill>
                <a:latin typeface="Tahoma"/>
                <a:cs typeface="Tahoma"/>
              </a:rPr>
              <a:t>dei</a:t>
            </a:r>
            <a:r>
              <a:rPr sz="3000" b="1" spc="-100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70" dirty="0">
                <a:solidFill>
                  <a:srgbClr val="0082FF"/>
                </a:solidFill>
                <a:latin typeface="Tahoma"/>
                <a:cs typeface="Tahoma"/>
              </a:rPr>
              <a:t>Conflitti</a:t>
            </a:r>
            <a:r>
              <a:rPr sz="3000" b="1" spc="-105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70" dirty="0">
                <a:solidFill>
                  <a:srgbClr val="0082FF"/>
                </a:solidFill>
                <a:latin typeface="Tahoma"/>
                <a:cs typeface="Tahoma"/>
              </a:rPr>
              <a:t>e</a:t>
            </a:r>
            <a:r>
              <a:rPr sz="3000" b="1" spc="-100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45" dirty="0">
                <a:solidFill>
                  <a:srgbClr val="0082FF"/>
                </a:solidFill>
                <a:latin typeface="Tahoma"/>
                <a:cs typeface="Tahoma"/>
              </a:rPr>
              <a:t>Processi</a:t>
            </a:r>
            <a:r>
              <a:rPr sz="3000" b="1" spc="-105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55" dirty="0">
                <a:solidFill>
                  <a:srgbClr val="0082FF"/>
                </a:solidFill>
                <a:latin typeface="Tahoma"/>
                <a:cs typeface="Tahoma"/>
              </a:rPr>
              <a:t>di</a:t>
            </a:r>
            <a:r>
              <a:rPr sz="3000" b="1" spc="-100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25" dirty="0">
                <a:solidFill>
                  <a:srgbClr val="0082FF"/>
                </a:solidFill>
                <a:latin typeface="Tahoma"/>
                <a:cs typeface="Tahoma"/>
              </a:rPr>
              <a:t>Pace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Energy</a:t>
            </a:r>
            <a:r>
              <a:rPr spc="-105" dirty="0"/>
              <a:t> </a:t>
            </a:r>
            <a:r>
              <a:rPr spc="35" dirty="0"/>
              <a:t>Economics</a:t>
            </a:r>
            <a:r>
              <a:rPr spc="-100" dirty="0"/>
              <a:t> </a:t>
            </a:r>
            <a:r>
              <a:rPr spc="65" dirty="0"/>
              <a:t>and</a:t>
            </a:r>
            <a:r>
              <a:rPr spc="-100" dirty="0"/>
              <a:t> </a:t>
            </a:r>
            <a:r>
              <a:rPr spc="70" dirty="0"/>
              <a:t>Climate</a:t>
            </a:r>
            <a:r>
              <a:rPr spc="-100" dirty="0"/>
              <a:t> </a:t>
            </a:r>
            <a:r>
              <a:rPr spc="30" dirty="0"/>
              <a:t>Change</a:t>
            </a:r>
            <a:r>
              <a:rPr spc="-100" dirty="0"/>
              <a:t> </a:t>
            </a:r>
            <a:r>
              <a:rPr spc="40" dirty="0"/>
              <a:t>Policy</a:t>
            </a:r>
          </a:p>
          <a:p>
            <a:pPr marL="776605" algn="ctr">
              <a:lnSpc>
                <a:spcPct val="100000"/>
              </a:lnSpc>
              <a:spcBef>
                <a:spcPts val="2400"/>
              </a:spcBef>
            </a:pPr>
            <a:r>
              <a:rPr spc="60" dirty="0"/>
              <a:t>Statistica</a:t>
            </a:r>
            <a:r>
              <a:rPr spc="-130" dirty="0"/>
              <a:t> </a:t>
            </a:r>
            <a:r>
              <a:rPr spc="85" dirty="0"/>
              <a:t>Ambientale</a:t>
            </a:r>
          </a:p>
          <a:p>
            <a:pPr marL="1017905" marR="124460" algn="ctr">
              <a:lnSpc>
                <a:spcPct val="116700"/>
              </a:lnSpc>
              <a:spcBef>
                <a:spcPts val="894"/>
              </a:spcBef>
            </a:pPr>
            <a:r>
              <a:rPr spc="55" dirty="0"/>
              <a:t>Sustainability,</a:t>
            </a:r>
            <a:r>
              <a:rPr spc="-100" dirty="0"/>
              <a:t> </a:t>
            </a:r>
            <a:r>
              <a:rPr spc="35" dirty="0"/>
              <a:t>Economic</a:t>
            </a:r>
            <a:r>
              <a:rPr spc="-95" dirty="0"/>
              <a:t> </a:t>
            </a:r>
            <a:r>
              <a:rPr spc="60" dirty="0"/>
              <a:t>Development, </a:t>
            </a:r>
            <a:r>
              <a:rPr spc="-865" dirty="0"/>
              <a:t> </a:t>
            </a:r>
            <a:r>
              <a:rPr spc="65" dirty="0"/>
              <a:t>and</a:t>
            </a:r>
            <a:r>
              <a:rPr spc="-105" dirty="0"/>
              <a:t> </a:t>
            </a:r>
            <a:r>
              <a:rPr spc="65" dirty="0"/>
              <a:t>Transport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39809" y="7883524"/>
            <a:ext cx="8632190" cy="1377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3340" algn="ctr">
              <a:lnSpc>
                <a:spcPct val="100000"/>
              </a:lnSpc>
              <a:spcBef>
                <a:spcPts val="100"/>
              </a:spcBef>
            </a:pPr>
            <a:r>
              <a:rPr sz="3000" b="1" spc="60" dirty="0">
                <a:solidFill>
                  <a:srgbClr val="0082FF"/>
                </a:solidFill>
                <a:latin typeface="Tahoma"/>
                <a:cs typeface="Tahoma"/>
              </a:rPr>
              <a:t>Geopolitica</a:t>
            </a:r>
            <a:r>
              <a:rPr sz="3000" b="1" spc="-105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35" dirty="0">
                <a:solidFill>
                  <a:srgbClr val="0082FF"/>
                </a:solidFill>
                <a:latin typeface="Tahoma"/>
                <a:cs typeface="Tahoma"/>
              </a:rPr>
              <a:t>dell'Energia</a:t>
            </a:r>
            <a:r>
              <a:rPr sz="3000" b="1" spc="-105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70" dirty="0">
                <a:solidFill>
                  <a:srgbClr val="0082FF"/>
                </a:solidFill>
                <a:latin typeface="Tahoma"/>
                <a:cs typeface="Tahoma"/>
              </a:rPr>
              <a:t>e</a:t>
            </a:r>
            <a:r>
              <a:rPr sz="3000" b="1" spc="-105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75" dirty="0">
                <a:solidFill>
                  <a:srgbClr val="0082FF"/>
                </a:solidFill>
                <a:latin typeface="Tahoma"/>
                <a:cs typeface="Tahoma"/>
              </a:rPr>
              <a:t>dell'Ambiente</a:t>
            </a:r>
            <a:endParaRPr sz="3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450"/>
              </a:spcBef>
            </a:pPr>
            <a:r>
              <a:rPr sz="3000" b="1" spc="30" dirty="0">
                <a:solidFill>
                  <a:srgbClr val="0082FF"/>
                </a:solidFill>
                <a:latin typeface="Tahoma"/>
                <a:cs typeface="Tahoma"/>
              </a:rPr>
              <a:t>The</a:t>
            </a:r>
            <a:r>
              <a:rPr sz="3000" b="1" spc="-100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-75" dirty="0">
                <a:solidFill>
                  <a:srgbClr val="0082FF"/>
                </a:solidFill>
                <a:latin typeface="Tahoma"/>
                <a:cs typeface="Tahoma"/>
              </a:rPr>
              <a:t>EU</a:t>
            </a:r>
            <a:r>
              <a:rPr sz="3000" b="1" spc="-100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75" dirty="0">
                <a:solidFill>
                  <a:srgbClr val="0082FF"/>
                </a:solidFill>
                <a:latin typeface="Tahoma"/>
                <a:cs typeface="Tahoma"/>
              </a:rPr>
              <a:t>in</a:t>
            </a:r>
            <a:r>
              <a:rPr sz="3000" b="1" spc="-100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45" dirty="0">
                <a:solidFill>
                  <a:srgbClr val="0082FF"/>
                </a:solidFill>
                <a:latin typeface="Tahoma"/>
                <a:cs typeface="Tahoma"/>
              </a:rPr>
              <a:t>Global</a:t>
            </a:r>
            <a:r>
              <a:rPr sz="3000" b="1" spc="-95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65" dirty="0">
                <a:solidFill>
                  <a:srgbClr val="0082FF"/>
                </a:solidFill>
                <a:latin typeface="Tahoma"/>
                <a:cs typeface="Tahoma"/>
              </a:rPr>
              <a:t>Environmental</a:t>
            </a:r>
            <a:r>
              <a:rPr sz="3000" b="1" spc="-100" dirty="0">
                <a:solidFill>
                  <a:srgbClr val="0082FF"/>
                </a:solidFill>
                <a:latin typeface="Tahoma"/>
                <a:cs typeface="Tahoma"/>
              </a:rPr>
              <a:t> </a:t>
            </a:r>
            <a:r>
              <a:rPr sz="3000" b="1" spc="65" dirty="0">
                <a:solidFill>
                  <a:srgbClr val="0082FF"/>
                </a:solidFill>
                <a:latin typeface="Tahoma"/>
                <a:cs typeface="Tahoma"/>
              </a:rPr>
              <a:t>Governance</a:t>
            </a:r>
            <a:endParaRPr sz="3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he contiene esterni, cielo, neve, aeroplano&#10;&#10;Descrizione generata automaticamente">
            <a:extLst>
              <a:ext uri="{FF2B5EF4-FFF2-40B4-BE49-F238E27FC236}">
                <a16:creationId xmlns:a16="http://schemas.microsoft.com/office/drawing/2014/main" id="{2C380BF3-3A31-77F8-8E1A-42D9742A6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4395277" y="-3982"/>
            <a:ext cx="4494254" cy="503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Oil refinery against blue sky">
            <a:extLst>
              <a:ext uri="{FF2B5EF4-FFF2-40B4-BE49-F238E27FC236}">
                <a16:creationId xmlns:a16="http://schemas.microsoft.com/office/drawing/2014/main" id="{44576BD5-2E62-D718-81EE-D7B195E22B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" y="5257356"/>
            <a:ext cx="8889500" cy="5029644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CB290374-32B6-6C38-7AEA-C30C3091D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0" y="726948"/>
            <a:ext cx="7949379" cy="2414016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750" dirty="0">
                <a:latin typeface="Helvetica Neue" panose="02000503000000020004" pitchFamily="2" charset="0"/>
              </a:rPr>
              <a:t>MA </a:t>
            </a:r>
            <a:r>
              <a:rPr lang="en-US" sz="3750" dirty="0" err="1">
                <a:latin typeface="Helvetica Neue" panose="02000503000000020004" pitchFamily="2" charset="0"/>
              </a:rPr>
              <a:t>Programme</a:t>
            </a:r>
            <a:r>
              <a:rPr lang="en-US" sz="3750" dirty="0">
                <a:latin typeface="Helvetica Neue" panose="02000503000000020004" pitchFamily="2" charset="0"/>
              </a:rPr>
              <a:t> in Global Security Studies: Environment, Energy, and Conflicts</a:t>
            </a:r>
            <a:br>
              <a:rPr lang="en-US" sz="3750" dirty="0">
                <a:latin typeface="Helvetica Neue" panose="02000503000000020004" pitchFamily="2" charset="0"/>
              </a:rPr>
            </a:br>
            <a:endParaRPr lang="it-IT" sz="3750" dirty="0"/>
          </a:p>
        </p:txBody>
      </p:sp>
      <p:pic>
        <p:nvPicPr>
          <p:cNvPr id="8" name="Immagine 7" descr="Immagine che contiene vestiti, persona, Viso umano, calzature&#10;&#10;Descrizione generata automaticamente">
            <a:extLst>
              <a:ext uri="{FF2B5EF4-FFF2-40B4-BE49-F238E27FC236}">
                <a16:creationId xmlns:a16="http://schemas.microsoft.com/office/drawing/2014/main" id="{3663C27D-B610-F011-274E-B64127C27C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31" y="15"/>
            <a:ext cx="4153946" cy="5033898"/>
          </a:xfrm>
          <a:prstGeom prst="rect">
            <a:avLst/>
          </a:prstGeom>
        </p:spPr>
      </p:pic>
      <p:graphicFrame>
        <p:nvGraphicFramePr>
          <p:cNvPr id="1028" name="Sottotitolo 3">
            <a:extLst>
              <a:ext uri="{FF2B5EF4-FFF2-40B4-BE49-F238E27FC236}">
                <a16:creationId xmlns:a16="http://schemas.microsoft.com/office/drawing/2014/main" id="{71D236CE-5C01-72E3-01C7-2EF979503A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01199" y="3182112"/>
          <a:ext cx="7949378" cy="6076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179950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24">
            <a:extLst>
              <a:ext uri="{FF2B5EF4-FFF2-40B4-BE49-F238E27FC236}">
                <a16:creationId xmlns:a16="http://schemas.microsoft.com/office/drawing/2014/main" id="{34D85B6A-FF18-4EFD-BD23-77FDE89EC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3"/>
            <a:ext cx="18283428" cy="10286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26">
            <a:extLst>
              <a:ext uri="{FF2B5EF4-FFF2-40B4-BE49-F238E27FC236}">
                <a16:creationId xmlns:a16="http://schemas.microsoft.com/office/drawing/2014/main" id="{E8AAB596-4870-4D7C-9F51-06F1F7367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8287999" cy="10286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50B4C20-ED90-1693-CDF6-FD6A60E71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368" y="5476738"/>
            <a:ext cx="6602820" cy="378870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700" dirty="0">
                <a:latin typeface="Helvetica Neue" panose="02000503000000020004" pitchFamily="2" charset="0"/>
              </a:rPr>
              <a:t>MA </a:t>
            </a:r>
            <a:r>
              <a:rPr lang="en-US" sz="4700" dirty="0" err="1">
                <a:latin typeface="Helvetica Neue" panose="02000503000000020004" pitchFamily="2" charset="0"/>
              </a:rPr>
              <a:t>Programme</a:t>
            </a:r>
            <a:r>
              <a:rPr lang="en-US" sz="4700" dirty="0">
                <a:latin typeface="Helvetica Neue" panose="02000503000000020004" pitchFamily="2" charset="0"/>
              </a:rPr>
              <a:t> in Global Security Studies: Environment, Energy, and Conflicts</a:t>
            </a:r>
            <a:endParaRPr lang="it-IT" sz="4700" dirty="0"/>
          </a:p>
        </p:txBody>
      </p:sp>
      <p:pic>
        <p:nvPicPr>
          <p:cNvPr id="20" name="Segnaposto contenuto 4" descr="Immagine che contiene vestiti, persona, Viso umano, uomo&#10;&#10;Descrizione generata automaticamente">
            <a:extLst>
              <a:ext uri="{FF2B5EF4-FFF2-40B4-BE49-F238E27FC236}">
                <a16:creationId xmlns:a16="http://schemas.microsoft.com/office/drawing/2014/main" id="{6A354A78-2420-73D7-6980-6B6FC76ECD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6072546" cy="5078597"/>
          </a:xfrm>
          <a:custGeom>
            <a:avLst/>
            <a:gdLst/>
            <a:ahLst/>
            <a:cxnLst/>
            <a:rect l="l" t="t" r="r" b="b"/>
            <a:pathLst>
              <a:path w="4048364" h="3385738">
                <a:moveTo>
                  <a:pt x="0" y="0"/>
                </a:moveTo>
                <a:lnTo>
                  <a:pt x="4048364" y="0"/>
                </a:lnTo>
                <a:lnTo>
                  <a:pt x="4048364" y="3128862"/>
                </a:lnTo>
                <a:lnTo>
                  <a:pt x="4028354" y="3127605"/>
                </a:lnTo>
                <a:lnTo>
                  <a:pt x="4027052" y="3128074"/>
                </a:lnTo>
                <a:cubicBezTo>
                  <a:pt x="4021308" y="3129081"/>
                  <a:pt x="4017789" y="3128835"/>
                  <a:pt x="4015263" y="3128035"/>
                </a:cubicBezTo>
                <a:lnTo>
                  <a:pt x="4012855" y="3126647"/>
                </a:lnTo>
                <a:cubicBezTo>
                  <a:pt x="4010177" y="3126494"/>
                  <a:pt x="4007499" y="3126340"/>
                  <a:pt x="4004821" y="3126187"/>
                </a:cubicBezTo>
                <a:lnTo>
                  <a:pt x="3989141" y="3124118"/>
                </a:lnTo>
                <a:lnTo>
                  <a:pt x="3986071" y="3124823"/>
                </a:lnTo>
                <a:cubicBezTo>
                  <a:pt x="3978117" y="3124349"/>
                  <a:pt x="3970163" y="3123876"/>
                  <a:pt x="3962210" y="3123402"/>
                </a:cubicBezTo>
                <a:lnTo>
                  <a:pt x="3961815" y="3123900"/>
                </a:lnTo>
                <a:cubicBezTo>
                  <a:pt x="3960390" y="3124987"/>
                  <a:pt x="3958310" y="3125727"/>
                  <a:pt x="3954808" y="3125765"/>
                </a:cubicBezTo>
                <a:cubicBezTo>
                  <a:pt x="3959236" y="3133302"/>
                  <a:pt x="3952279" y="3128699"/>
                  <a:pt x="3941561" y="3128145"/>
                </a:cubicBezTo>
                <a:cubicBezTo>
                  <a:pt x="3946046" y="3139728"/>
                  <a:pt x="3916172" y="3133567"/>
                  <a:pt x="3910218" y="3140049"/>
                </a:cubicBezTo>
                <a:cubicBezTo>
                  <a:pt x="3902241" y="3139380"/>
                  <a:pt x="3893889" y="3138886"/>
                  <a:pt x="3885332" y="3138624"/>
                </a:cubicBezTo>
                <a:cubicBezTo>
                  <a:pt x="3883646" y="3138622"/>
                  <a:pt x="3881962" y="3138621"/>
                  <a:pt x="3880277" y="3138620"/>
                </a:cubicBezTo>
                <a:lnTo>
                  <a:pt x="3880157" y="3138737"/>
                </a:lnTo>
                <a:cubicBezTo>
                  <a:pt x="3879018" y="3138984"/>
                  <a:pt x="3877339" y="3139076"/>
                  <a:pt x="3874788" y="3138963"/>
                </a:cubicBezTo>
                <a:cubicBezTo>
                  <a:pt x="3873545" y="3138846"/>
                  <a:pt x="3872302" y="3138728"/>
                  <a:pt x="3871060" y="3138611"/>
                </a:cubicBezTo>
                <a:cubicBezTo>
                  <a:pt x="3867792" y="3138609"/>
                  <a:pt x="3864523" y="3138606"/>
                  <a:pt x="3861255" y="3138604"/>
                </a:cubicBezTo>
                <a:lnTo>
                  <a:pt x="3857750" y="3139376"/>
                </a:lnTo>
                <a:cubicBezTo>
                  <a:pt x="3846075" y="3144353"/>
                  <a:pt x="3854999" y="3159606"/>
                  <a:pt x="3830684" y="3154005"/>
                </a:cubicBezTo>
                <a:cubicBezTo>
                  <a:pt x="3806135" y="3158310"/>
                  <a:pt x="3796087" y="3168731"/>
                  <a:pt x="3769301" y="3167144"/>
                </a:cubicBezTo>
                <a:cubicBezTo>
                  <a:pt x="3746341" y="3171207"/>
                  <a:pt x="3728802" y="3177834"/>
                  <a:pt x="3707507" y="3178801"/>
                </a:cubicBezTo>
                <a:cubicBezTo>
                  <a:pt x="3701485" y="3182680"/>
                  <a:pt x="3694773" y="3184962"/>
                  <a:pt x="3684642" y="3182365"/>
                </a:cubicBezTo>
                <a:cubicBezTo>
                  <a:pt x="3664039" y="3187250"/>
                  <a:pt x="3662921" y="3193571"/>
                  <a:pt x="3646059" y="3191612"/>
                </a:cubicBezTo>
                <a:cubicBezTo>
                  <a:pt x="3640580" y="3202449"/>
                  <a:pt x="3637332" y="3199208"/>
                  <a:pt x="3629738" y="3197639"/>
                </a:cubicBezTo>
                <a:cubicBezTo>
                  <a:pt x="3629422" y="3197624"/>
                  <a:pt x="3629107" y="3197610"/>
                  <a:pt x="3628792" y="3197595"/>
                </a:cubicBezTo>
                <a:lnTo>
                  <a:pt x="3628083" y="3199132"/>
                </a:lnTo>
                <a:lnTo>
                  <a:pt x="3625096" y="3200289"/>
                </a:lnTo>
                <a:lnTo>
                  <a:pt x="3615459" y="3201481"/>
                </a:lnTo>
                <a:lnTo>
                  <a:pt x="3611591" y="3201604"/>
                </a:lnTo>
                <a:cubicBezTo>
                  <a:pt x="3609016" y="3201810"/>
                  <a:pt x="3607422" y="3202103"/>
                  <a:pt x="3606451" y="3202476"/>
                </a:cubicBezTo>
                <a:cubicBezTo>
                  <a:pt x="3606434" y="3202517"/>
                  <a:pt x="3606416" y="3202558"/>
                  <a:pt x="3606400" y="3202600"/>
                </a:cubicBezTo>
                <a:lnTo>
                  <a:pt x="3601432" y="3203215"/>
                </a:lnTo>
                <a:cubicBezTo>
                  <a:pt x="3592873" y="3204015"/>
                  <a:pt x="3584373" y="3204569"/>
                  <a:pt x="3576144" y="3204914"/>
                </a:cubicBezTo>
                <a:cubicBezTo>
                  <a:pt x="3574128" y="3211763"/>
                  <a:pt x="3541136" y="3209599"/>
                  <a:pt x="3552393" y="3219987"/>
                </a:cubicBezTo>
                <a:cubicBezTo>
                  <a:pt x="3541534" y="3220777"/>
                  <a:pt x="3531979" y="3217280"/>
                  <a:pt x="3540787" y="3223856"/>
                </a:cubicBezTo>
                <a:cubicBezTo>
                  <a:pt x="3537368" y="3224320"/>
                  <a:pt x="3535763" y="3225273"/>
                  <a:pt x="3535004" y="3226474"/>
                </a:cubicBezTo>
                <a:lnTo>
                  <a:pt x="3534913" y="3226993"/>
                </a:lnTo>
                <a:lnTo>
                  <a:pt x="3510631" y="3228569"/>
                </a:lnTo>
                <a:lnTo>
                  <a:pt x="3508032" y="3229611"/>
                </a:lnTo>
                <a:cubicBezTo>
                  <a:pt x="3502489" y="3229598"/>
                  <a:pt x="3496946" y="3217293"/>
                  <a:pt x="3491403" y="3217280"/>
                </a:cubicBezTo>
                <a:lnTo>
                  <a:pt x="3483240" y="3230123"/>
                </a:lnTo>
                <a:lnTo>
                  <a:pt x="3480053" y="3229107"/>
                </a:lnTo>
                <a:cubicBezTo>
                  <a:pt x="3477098" y="3228661"/>
                  <a:pt x="3473497" y="3228859"/>
                  <a:pt x="3468451" y="3230512"/>
                </a:cubicBezTo>
                <a:lnTo>
                  <a:pt x="3467451" y="3231115"/>
                </a:lnTo>
                <a:cubicBezTo>
                  <a:pt x="3463724" y="3230736"/>
                  <a:pt x="3465319" y="3225693"/>
                  <a:pt x="3446095" y="3228240"/>
                </a:cubicBezTo>
                <a:cubicBezTo>
                  <a:pt x="3420782" y="3241826"/>
                  <a:pt x="3385281" y="3239224"/>
                  <a:pt x="3352101" y="3246398"/>
                </a:cubicBezTo>
                <a:cubicBezTo>
                  <a:pt x="3308926" y="3245374"/>
                  <a:pt x="3300141" y="3236748"/>
                  <a:pt x="3271822" y="3247544"/>
                </a:cubicBezTo>
                <a:cubicBezTo>
                  <a:pt x="3258345" y="3251268"/>
                  <a:pt x="3238074" y="3249030"/>
                  <a:pt x="3203831" y="3257844"/>
                </a:cubicBezTo>
                <a:cubicBezTo>
                  <a:pt x="3171582" y="3264392"/>
                  <a:pt x="3141884" y="3266922"/>
                  <a:pt x="3112954" y="3273149"/>
                </a:cubicBezTo>
                <a:cubicBezTo>
                  <a:pt x="3078476" y="3279234"/>
                  <a:pt x="3086597" y="3279502"/>
                  <a:pt x="3066210" y="3283409"/>
                </a:cubicBezTo>
                <a:cubicBezTo>
                  <a:pt x="3062644" y="3284830"/>
                  <a:pt x="3028337" y="3292032"/>
                  <a:pt x="3025254" y="3293851"/>
                </a:cubicBezTo>
                <a:cubicBezTo>
                  <a:pt x="3006685" y="3298201"/>
                  <a:pt x="2983512" y="3305242"/>
                  <a:pt x="2954798" y="3309512"/>
                </a:cubicBezTo>
                <a:cubicBezTo>
                  <a:pt x="2932037" y="3306567"/>
                  <a:pt x="2909137" y="3323699"/>
                  <a:pt x="2880670" y="3319465"/>
                </a:cubicBezTo>
                <a:cubicBezTo>
                  <a:pt x="2870569" y="3318853"/>
                  <a:pt x="2841559" y="3322739"/>
                  <a:pt x="2837450" y="3326994"/>
                </a:cubicBezTo>
                <a:cubicBezTo>
                  <a:pt x="2831684" y="3328529"/>
                  <a:pt x="2824114" y="3328158"/>
                  <a:pt x="2822806" y="3332324"/>
                </a:cubicBezTo>
                <a:cubicBezTo>
                  <a:pt x="2819977" y="3337498"/>
                  <a:pt x="2796022" y="3333071"/>
                  <a:pt x="2801164" y="3338109"/>
                </a:cubicBezTo>
                <a:cubicBezTo>
                  <a:pt x="2784223" y="3335142"/>
                  <a:pt x="2776048" y="3346261"/>
                  <a:pt x="2764344" y="3350228"/>
                </a:cubicBezTo>
                <a:cubicBezTo>
                  <a:pt x="2757478" y="3348562"/>
                  <a:pt x="2751292" y="3350631"/>
                  <a:pt x="2743431" y="3353702"/>
                </a:cubicBezTo>
                <a:lnTo>
                  <a:pt x="2732627" y="3357764"/>
                </a:lnTo>
                <a:cubicBezTo>
                  <a:pt x="2730974" y="3357887"/>
                  <a:pt x="2729319" y="3358011"/>
                  <a:pt x="2727665" y="3358134"/>
                </a:cubicBezTo>
                <a:cubicBezTo>
                  <a:pt x="2718835" y="3359036"/>
                  <a:pt x="2689731" y="3362522"/>
                  <a:pt x="2679642" y="3363177"/>
                </a:cubicBezTo>
                <a:lnTo>
                  <a:pt x="2667138" y="3362068"/>
                </a:lnTo>
                <a:cubicBezTo>
                  <a:pt x="2663221" y="3362857"/>
                  <a:pt x="2659468" y="3367183"/>
                  <a:pt x="2656143" y="3367913"/>
                </a:cubicBezTo>
                <a:lnTo>
                  <a:pt x="2647194" y="3366448"/>
                </a:lnTo>
                <a:cubicBezTo>
                  <a:pt x="2648133" y="3370674"/>
                  <a:pt x="2637589" y="3367195"/>
                  <a:pt x="2629621" y="3367085"/>
                </a:cubicBezTo>
                <a:cubicBezTo>
                  <a:pt x="2613302" y="3367205"/>
                  <a:pt x="2596982" y="3367324"/>
                  <a:pt x="2580663" y="3367443"/>
                </a:cubicBezTo>
                <a:lnTo>
                  <a:pt x="2550440" y="3369943"/>
                </a:lnTo>
                <a:lnTo>
                  <a:pt x="2541181" y="3368444"/>
                </a:lnTo>
                <a:cubicBezTo>
                  <a:pt x="2521017" y="3368085"/>
                  <a:pt x="2498723" y="3374020"/>
                  <a:pt x="2484405" y="3369178"/>
                </a:cubicBezTo>
                <a:cubicBezTo>
                  <a:pt x="2478585" y="3368607"/>
                  <a:pt x="2473319" y="3368738"/>
                  <a:pt x="2468424" y="3369303"/>
                </a:cubicBezTo>
                <a:lnTo>
                  <a:pt x="2455357" y="3371902"/>
                </a:lnTo>
                <a:lnTo>
                  <a:pt x="2429477" y="3378972"/>
                </a:lnTo>
                <a:cubicBezTo>
                  <a:pt x="2428170" y="3366751"/>
                  <a:pt x="2368370" y="3383654"/>
                  <a:pt x="2374910" y="3372826"/>
                </a:cubicBezTo>
                <a:cubicBezTo>
                  <a:pt x="2351003" y="3375026"/>
                  <a:pt x="2328875" y="3353198"/>
                  <a:pt x="2305825" y="3364960"/>
                </a:cubicBezTo>
                <a:cubicBezTo>
                  <a:pt x="2269964" y="3363999"/>
                  <a:pt x="2218889" y="3367921"/>
                  <a:pt x="2183980" y="3367060"/>
                </a:cubicBezTo>
                <a:cubicBezTo>
                  <a:pt x="2190418" y="3372011"/>
                  <a:pt x="2159099" y="3370877"/>
                  <a:pt x="2155235" y="3370737"/>
                </a:cubicBezTo>
                <a:cubicBezTo>
                  <a:pt x="2131791" y="3368260"/>
                  <a:pt x="2111535" y="3369043"/>
                  <a:pt x="2071012" y="3365882"/>
                </a:cubicBezTo>
                <a:cubicBezTo>
                  <a:pt x="2035156" y="3367426"/>
                  <a:pt x="2003987" y="3359257"/>
                  <a:pt x="1970953" y="3368185"/>
                </a:cubicBezTo>
                <a:cubicBezTo>
                  <a:pt x="1968713" y="3366515"/>
                  <a:pt x="1965947" y="3365226"/>
                  <a:pt x="1962822" y="3364213"/>
                </a:cubicBezTo>
                <a:lnTo>
                  <a:pt x="1953120" y="3362020"/>
                </a:lnTo>
                <a:lnTo>
                  <a:pt x="1951768" y="3362436"/>
                </a:lnTo>
                <a:cubicBezTo>
                  <a:pt x="1945920" y="3363208"/>
                  <a:pt x="1942436" y="3362820"/>
                  <a:pt x="1940004" y="3361921"/>
                </a:cubicBezTo>
                <a:lnTo>
                  <a:pt x="1937753" y="3360440"/>
                </a:lnTo>
                <a:cubicBezTo>
                  <a:pt x="1935095" y="3360180"/>
                  <a:pt x="1932438" y="3359919"/>
                  <a:pt x="1929780" y="3359659"/>
                </a:cubicBezTo>
                <a:lnTo>
                  <a:pt x="1887540" y="3355160"/>
                </a:lnTo>
                <a:lnTo>
                  <a:pt x="1887093" y="3355641"/>
                </a:lnTo>
                <a:cubicBezTo>
                  <a:pt x="1885548" y="3356665"/>
                  <a:pt x="1883390" y="3357319"/>
                  <a:pt x="1879887" y="3357216"/>
                </a:cubicBezTo>
                <a:cubicBezTo>
                  <a:pt x="1883470" y="3364909"/>
                  <a:pt x="1877035" y="3360039"/>
                  <a:pt x="1866395" y="3359055"/>
                </a:cubicBezTo>
                <a:cubicBezTo>
                  <a:pt x="1869584" y="3370783"/>
                  <a:pt x="1840440" y="3363434"/>
                  <a:pt x="1833771" y="3369655"/>
                </a:cubicBezTo>
                <a:cubicBezTo>
                  <a:pt x="1825883" y="3368668"/>
                  <a:pt x="1817596" y="3367837"/>
                  <a:pt x="1809081" y="3367230"/>
                </a:cubicBezTo>
                <a:cubicBezTo>
                  <a:pt x="1807399" y="3367161"/>
                  <a:pt x="1805718" y="3367091"/>
                  <a:pt x="1804036" y="3367022"/>
                </a:cubicBezTo>
                <a:cubicBezTo>
                  <a:pt x="1803991" y="3367059"/>
                  <a:pt x="1803946" y="3367097"/>
                  <a:pt x="1803901" y="3367134"/>
                </a:cubicBezTo>
                <a:cubicBezTo>
                  <a:pt x="1802735" y="3367334"/>
                  <a:pt x="1801050" y="3367359"/>
                  <a:pt x="1798514" y="3367143"/>
                </a:cubicBezTo>
                <a:lnTo>
                  <a:pt x="1794832" y="3366642"/>
                </a:lnTo>
                <a:cubicBezTo>
                  <a:pt x="1791569" y="3366507"/>
                  <a:pt x="1788305" y="3366373"/>
                  <a:pt x="1785042" y="3366238"/>
                </a:cubicBezTo>
                <a:lnTo>
                  <a:pt x="1781456" y="3366865"/>
                </a:lnTo>
                <a:lnTo>
                  <a:pt x="1779723" y="3368220"/>
                </a:lnTo>
                <a:cubicBezTo>
                  <a:pt x="1779440" y="3368155"/>
                  <a:pt x="1779156" y="3368091"/>
                  <a:pt x="1778873" y="3368027"/>
                </a:cubicBezTo>
                <a:cubicBezTo>
                  <a:pt x="1772915" y="3365312"/>
                  <a:pt x="1772165" y="3361694"/>
                  <a:pt x="1759487" y="3371174"/>
                </a:cubicBezTo>
                <a:cubicBezTo>
                  <a:pt x="1745189" y="3366602"/>
                  <a:pt x="1739727" y="3372462"/>
                  <a:pt x="1717161" y="3373831"/>
                </a:cubicBezTo>
                <a:cubicBezTo>
                  <a:pt x="1709564" y="3369729"/>
                  <a:pt x="1701729" y="3370835"/>
                  <a:pt x="1693416" y="3373577"/>
                </a:cubicBezTo>
                <a:cubicBezTo>
                  <a:pt x="1672951" y="3371092"/>
                  <a:pt x="1652013" y="3374616"/>
                  <a:pt x="1627833" y="3374823"/>
                </a:cubicBezTo>
                <a:lnTo>
                  <a:pt x="1562462" y="3384313"/>
                </a:lnTo>
                <a:lnTo>
                  <a:pt x="1500041" y="3383500"/>
                </a:lnTo>
                <a:cubicBezTo>
                  <a:pt x="1492272" y="3381880"/>
                  <a:pt x="1484857" y="3380071"/>
                  <a:pt x="1477912" y="3378156"/>
                </a:cubicBezTo>
                <a:cubicBezTo>
                  <a:pt x="1467843" y="3383396"/>
                  <a:pt x="1444391" y="3372727"/>
                  <a:pt x="1440452" y="3384511"/>
                </a:cubicBezTo>
                <a:cubicBezTo>
                  <a:pt x="1430880" y="3382266"/>
                  <a:pt x="1427637" y="3376755"/>
                  <a:pt x="1426476" y="3384665"/>
                </a:cubicBezTo>
                <a:cubicBezTo>
                  <a:pt x="1423197" y="3384140"/>
                  <a:pt x="1420743" y="3384515"/>
                  <a:pt x="1418659" y="3385325"/>
                </a:cubicBezTo>
                <a:lnTo>
                  <a:pt x="1417944" y="3385738"/>
                </a:lnTo>
                <a:lnTo>
                  <a:pt x="1396764" y="3380560"/>
                </a:lnTo>
                <a:cubicBezTo>
                  <a:pt x="1395649" y="3380621"/>
                  <a:pt x="1394534" y="3380681"/>
                  <a:pt x="1393418" y="3380742"/>
                </a:cubicBezTo>
                <a:lnTo>
                  <a:pt x="1380294" y="3376255"/>
                </a:lnTo>
                <a:lnTo>
                  <a:pt x="1351459" y="3367829"/>
                </a:lnTo>
                <a:cubicBezTo>
                  <a:pt x="1349081" y="3366466"/>
                  <a:pt x="1319507" y="3359407"/>
                  <a:pt x="1318363" y="3357511"/>
                </a:cubicBezTo>
                <a:cubicBezTo>
                  <a:pt x="1281509" y="3362193"/>
                  <a:pt x="1312014" y="3347744"/>
                  <a:pt x="1276860" y="3344906"/>
                </a:cubicBezTo>
                <a:cubicBezTo>
                  <a:pt x="1253785" y="3356533"/>
                  <a:pt x="1256695" y="3340712"/>
                  <a:pt x="1204286" y="3337488"/>
                </a:cubicBezTo>
                <a:cubicBezTo>
                  <a:pt x="1177346" y="3330862"/>
                  <a:pt x="1162856" y="3334854"/>
                  <a:pt x="1123710" y="3321651"/>
                </a:cubicBezTo>
                <a:cubicBezTo>
                  <a:pt x="1085454" y="3316709"/>
                  <a:pt x="1005363" y="3310335"/>
                  <a:pt x="974748" y="3307837"/>
                </a:cubicBezTo>
                <a:cubicBezTo>
                  <a:pt x="945739" y="3316478"/>
                  <a:pt x="964147" y="3307413"/>
                  <a:pt x="940014" y="3306660"/>
                </a:cubicBezTo>
                <a:cubicBezTo>
                  <a:pt x="952701" y="3296927"/>
                  <a:pt x="908686" y="3309051"/>
                  <a:pt x="914712" y="3297017"/>
                </a:cubicBezTo>
                <a:cubicBezTo>
                  <a:pt x="910130" y="3297260"/>
                  <a:pt x="905499" y="3297876"/>
                  <a:pt x="900809" y="3298584"/>
                </a:cubicBezTo>
                <a:cubicBezTo>
                  <a:pt x="899990" y="3298705"/>
                  <a:pt x="899172" y="3298828"/>
                  <a:pt x="898353" y="3298949"/>
                </a:cubicBezTo>
                <a:lnTo>
                  <a:pt x="889782" y="3298355"/>
                </a:lnTo>
                <a:lnTo>
                  <a:pt x="885796" y="3300754"/>
                </a:lnTo>
                <a:lnTo>
                  <a:pt x="871773" y="3301699"/>
                </a:lnTo>
                <a:cubicBezTo>
                  <a:pt x="866761" y="3301657"/>
                  <a:pt x="861656" y="3301147"/>
                  <a:pt x="856438" y="3299888"/>
                </a:cubicBezTo>
                <a:cubicBezTo>
                  <a:pt x="842058" y="3291303"/>
                  <a:pt x="802729" y="3299624"/>
                  <a:pt x="785420" y="3288419"/>
                </a:cubicBezTo>
                <a:cubicBezTo>
                  <a:pt x="778178" y="3285195"/>
                  <a:pt x="750397" y="3280699"/>
                  <a:pt x="741879" y="3283188"/>
                </a:cubicBezTo>
                <a:cubicBezTo>
                  <a:pt x="735414" y="3282940"/>
                  <a:pt x="729876" y="3280596"/>
                  <a:pt x="723686" y="3283763"/>
                </a:cubicBezTo>
                <a:cubicBezTo>
                  <a:pt x="715044" y="3287372"/>
                  <a:pt x="701553" y="3277214"/>
                  <a:pt x="699393" y="3282843"/>
                </a:cubicBezTo>
                <a:cubicBezTo>
                  <a:pt x="672713" y="3280073"/>
                  <a:pt x="587034" y="3269505"/>
                  <a:pt x="563609" y="3267140"/>
                </a:cubicBezTo>
                <a:cubicBezTo>
                  <a:pt x="562182" y="3267737"/>
                  <a:pt x="560575" y="3268245"/>
                  <a:pt x="558841" y="3268647"/>
                </a:cubicBezTo>
                <a:cubicBezTo>
                  <a:pt x="548753" y="3270983"/>
                  <a:pt x="536540" y="3269324"/>
                  <a:pt x="531566" y="3264943"/>
                </a:cubicBezTo>
                <a:cubicBezTo>
                  <a:pt x="504471" y="3249476"/>
                  <a:pt x="472712" y="3245273"/>
                  <a:pt x="444697" y="3238795"/>
                </a:cubicBezTo>
                <a:cubicBezTo>
                  <a:pt x="412178" y="3232635"/>
                  <a:pt x="425904" y="3247936"/>
                  <a:pt x="391157" y="3231917"/>
                </a:cubicBezTo>
                <a:cubicBezTo>
                  <a:pt x="383742" y="3235456"/>
                  <a:pt x="378300" y="3234891"/>
                  <a:pt x="370757" y="3231601"/>
                </a:cubicBezTo>
                <a:cubicBezTo>
                  <a:pt x="354739" y="3228921"/>
                  <a:pt x="348695" y="3239635"/>
                  <a:pt x="336665" y="3230937"/>
                </a:cubicBezTo>
                <a:cubicBezTo>
                  <a:pt x="335690" y="3237020"/>
                  <a:pt x="304301" y="3228709"/>
                  <a:pt x="307742" y="3235671"/>
                </a:cubicBezTo>
                <a:cubicBezTo>
                  <a:pt x="293579" y="3239310"/>
                  <a:pt x="294219" y="3230068"/>
                  <a:pt x="280601" y="3233044"/>
                </a:cubicBezTo>
                <a:cubicBezTo>
                  <a:pt x="268012" y="3232391"/>
                  <a:pt x="291593" y="3227968"/>
                  <a:pt x="278749" y="3225671"/>
                </a:cubicBezTo>
                <a:cubicBezTo>
                  <a:pt x="262467" y="3223907"/>
                  <a:pt x="269675" y="3213530"/>
                  <a:pt x="248269" y="3225056"/>
                </a:cubicBezTo>
                <a:cubicBezTo>
                  <a:pt x="233782" y="3219511"/>
                  <a:pt x="226442" y="3225015"/>
                  <a:pt x="201544" y="3224865"/>
                </a:cubicBezTo>
                <a:lnTo>
                  <a:pt x="194948" y="3222950"/>
                </a:lnTo>
                <a:lnTo>
                  <a:pt x="186529" y="3228320"/>
                </a:lnTo>
                <a:cubicBezTo>
                  <a:pt x="181850" y="3230472"/>
                  <a:pt x="176241" y="3231774"/>
                  <a:pt x="168765" y="3231015"/>
                </a:cubicBezTo>
                <a:cubicBezTo>
                  <a:pt x="124081" y="3216459"/>
                  <a:pt x="165980" y="3240734"/>
                  <a:pt x="91518" y="3231445"/>
                </a:cubicBezTo>
                <a:cubicBezTo>
                  <a:pt x="87975" y="3229296"/>
                  <a:pt x="77991" y="3230542"/>
                  <a:pt x="77943" y="3233140"/>
                </a:cubicBezTo>
                <a:cubicBezTo>
                  <a:pt x="73437" y="3232021"/>
                  <a:pt x="63858" y="3226368"/>
                  <a:pt x="61120" y="3230347"/>
                </a:cubicBezTo>
                <a:cubicBezTo>
                  <a:pt x="48916" y="3229750"/>
                  <a:pt x="37022" y="3228445"/>
                  <a:pt x="25722" y="3226477"/>
                </a:cubicBezTo>
                <a:lnTo>
                  <a:pt x="2781" y="3220829"/>
                </a:lnTo>
                <a:lnTo>
                  <a:pt x="0" y="3222232"/>
                </a:lnTo>
                <a:close/>
              </a:path>
            </a:pathLst>
          </a:custGeom>
        </p:spPr>
      </p:pic>
      <p:pic>
        <p:nvPicPr>
          <p:cNvPr id="18" name="Segnaposto contenuto 3" descr="Schermata 2020-05-08 alle 00.25.44.png">
            <a:extLst>
              <a:ext uri="{FF2B5EF4-FFF2-40B4-BE49-F238E27FC236}">
                <a16:creationId xmlns:a16="http://schemas.microsoft.com/office/drawing/2014/main" id="{37E3B0AF-1EF1-402E-C2D4-7EDFEBFF27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2546" y="10"/>
            <a:ext cx="6071839" cy="4695459"/>
          </a:xfrm>
          <a:custGeom>
            <a:avLst/>
            <a:gdLst/>
            <a:ahLst/>
            <a:cxnLst/>
            <a:rect l="l" t="t" r="r" b="b"/>
            <a:pathLst>
              <a:path w="4047893" h="3130313">
                <a:moveTo>
                  <a:pt x="0" y="0"/>
                </a:moveTo>
                <a:lnTo>
                  <a:pt x="4047893" y="0"/>
                </a:lnTo>
                <a:lnTo>
                  <a:pt x="4047893" y="2992525"/>
                </a:lnTo>
                <a:lnTo>
                  <a:pt x="4044945" y="2992586"/>
                </a:lnTo>
                <a:cubicBezTo>
                  <a:pt x="4013007" y="2983988"/>
                  <a:pt x="4029496" y="3002088"/>
                  <a:pt x="3993923" y="2999580"/>
                </a:cubicBezTo>
                <a:cubicBezTo>
                  <a:pt x="3953690" y="2999973"/>
                  <a:pt x="3925732" y="2991464"/>
                  <a:pt x="3899257" y="2991280"/>
                </a:cubicBezTo>
                <a:cubicBezTo>
                  <a:pt x="3886826" y="2992016"/>
                  <a:pt x="3796118" y="2992410"/>
                  <a:pt x="3803589" y="2988457"/>
                </a:cubicBezTo>
                <a:cubicBezTo>
                  <a:pt x="3771479" y="2987956"/>
                  <a:pt x="3724459" y="2987111"/>
                  <a:pt x="3706605" y="2988270"/>
                </a:cubicBezTo>
                <a:cubicBezTo>
                  <a:pt x="3703225" y="2988426"/>
                  <a:pt x="3699845" y="2995259"/>
                  <a:pt x="3696464" y="2995413"/>
                </a:cubicBezTo>
                <a:cubicBezTo>
                  <a:pt x="3673602" y="2986686"/>
                  <a:pt x="3685958" y="2988536"/>
                  <a:pt x="3662169" y="2987908"/>
                </a:cubicBezTo>
                <a:cubicBezTo>
                  <a:pt x="3644316" y="2989346"/>
                  <a:pt x="3656616" y="2981280"/>
                  <a:pt x="3638764" y="2982720"/>
                </a:cubicBezTo>
                <a:cubicBezTo>
                  <a:pt x="3602893" y="3008058"/>
                  <a:pt x="3578600" y="2986261"/>
                  <a:pt x="3530424" y="2996502"/>
                </a:cubicBezTo>
                <a:lnTo>
                  <a:pt x="3456483" y="2997177"/>
                </a:lnTo>
                <a:cubicBezTo>
                  <a:pt x="3450083" y="2997047"/>
                  <a:pt x="3443320" y="2998716"/>
                  <a:pt x="3439236" y="2995748"/>
                </a:cubicBezTo>
                <a:cubicBezTo>
                  <a:pt x="3425274" y="2994993"/>
                  <a:pt x="3393296" y="2993247"/>
                  <a:pt x="3372711" y="2992647"/>
                </a:cubicBezTo>
                <a:cubicBezTo>
                  <a:pt x="3352114" y="2993339"/>
                  <a:pt x="3350044" y="2997183"/>
                  <a:pt x="3326457" y="2999562"/>
                </a:cubicBezTo>
                <a:cubicBezTo>
                  <a:pt x="3268010" y="2985834"/>
                  <a:pt x="3302346" y="3004193"/>
                  <a:pt x="3274937" y="3010764"/>
                </a:cubicBezTo>
                <a:lnTo>
                  <a:pt x="3247552" y="3008692"/>
                </a:lnTo>
                <a:cubicBezTo>
                  <a:pt x="3239494" y="3005937"/>
                  <a:pt x="3224032" y="3005163"/>
                  <a:pt x="3216589" y="3008563"/>
                </a:cubicBezTo>
                <a:cubicBezTo>
                  <a:pt x="3181100" y="3020067"/>
                  <a:pt x="3210475" y="3004709"/>
                  <a:pt x="3179493" y="3008658"/>
                </a:cubicBezTo>
                <a:lnTo>
                  <a:pt x="3149112" y="3020078"/>
                </a:lnTo>
                <a:cubicBezTo>
                  <a:pt x="3138430" y="3019544"/>
                  <a:pt x="3127747" y="3019009"/>
                  <a:pt x="3117065" y="3018475"/>
                </a:cubicBezTo>
                <a:cubicBezTo>
                  <a:pt x="3100309" y="3015895"/>
                  <a:pt x="3095375" y="3026139"/>
                  <a:pt x="3085852" y="3024583"/>
                </a:cubicBezTo>
                <a:cubicBezTo>
                  <a:pt x="3083205" y="3019193"/>
                  <a:pt x="3077928" y="3019162"/>
                  <a:pt x="3068056" y="3021444"/>
                </a:cubicBezTo>
                <a:cubicBezTo>
                  <a:pt x="3067547" y="3021351"/>
                  <a:pt x="3067037" y="3021259"/>
                  <a:pt x="3066528" y="3021166"/>
                </a:cubicBezTo>
                <a:lnTo>
                  <a:pt x="3051628" y="3025475"/>
                </a:lnTo>
                <a:cubicBezTo>
                  <a:pt x="3054335" y="3020346"/>
                  <a:pt x="3000640" y="3019856"/>
                  <a:pt x="3008147" y="3014221"/>
                </a:cubicBezTo>
                <a:cubicBezTo>
                  <a:pt x="2996636" y="3010443"/>
                  <a:pt x="2991707" y="3018195"/>
                  <a:pt x="2980324" y="3014998"/>
                </a:cubicBezTo>
                <a:cubicBezTo>
                  <a:pt x="2967759" y="3014889"/>
                  <a:pt x="2987908" y="3019812"/>
                  <a:pt x="2974105" y="3021060"/>
                </a:cubicBezTo>
                <a:lnTo>
                  <a:pt x="2898967" y="3017706"/>
                </a:lnTo>
                <a:cubicBezTo>
                  <a:pt x="2889133" y="3021187"/>
                  <a:pt x="2880975" y="3020246"/>
                  <a:pt x="2872906" y="3017913"/>
                </a:cubicBezTo>
                <a:cubicBezTo>
                  <a:pt x="2849600" y="3020012"/>
                  <a:pt x="2847396" y="3018756"/>
                  <a:pt x="2821030" y="3018570"/>
                </a:cubicBezTo>
                <a:cubicBezTo>
                  <a:pt x="2792862" y="3023488"/>
                  <a:pt x="2758404" y="3014645"/>
                  <a:pt x="2730230" y="3014478"/>
                </a:cubicBezTo>
                <a:cubicBezTo>
                  <a:pt x="2702955" y="3023440"/>
                  <a:pt x="2711231" y="3004407"/>
                  <a:pt x="2687628" y="3005991"/>
                </a:cubicBezTo>
                <a:cubicBezTo>
                  <a:pt x="2649605" y="3014731"/>
                  <a:pt x="2688189" y="2999782"/>
                  <a:pt x="2628951" y="3004830"/>
                </a:cubicBezTo>
                <a:cubicBezTo>
                  <a:pt x="2625663" y="3006155"/>
                  <a:pt x="2618407" y="3015266"/>
                  <a:pt x="2619087" y="3013614"/>
                </a:cubicBezTo>
                <a:cubicBezTo>
                  <a:pt x="2606112" y="3014782"/>
                  <a:pt x="2568093" y="2997243"/>
                  <a:pt x="2549635" y="2999983"/>
                </a:cubicBezTo>
                <a:cubicBezTo>
                  <a:pt x="2513091" y="2997030"/>
                  <a:pt x="2495971" y="3005531"/>
                  <a:pt x="2469604" y="3005376"/>
                </a:cubicBezTo>
                <a:cubicBezTo>
                  <a:pt x="2460397" y="2976697"/>
                  <a:pt x="2420737" y="2997007"/>
                  <a:pt x="2366760" y="2987305"/>
                </a:cubicBezTo>
                <a:lnTo>
                  <a:pt x="2184478" y="2961828"/>
                </a:lnTo>
                <a:cubicBezTo>
                  <a:pt x="2115036" y="2937464"/>
                  <a:pt x="2031972" y="2970268"/>
                  <a:pt x="1991474" y="2962283"/>
                </a:cubicBezTo>
                <a:cubicBezTo>
                  <a:pt x="1975906" y="2972633"/>
                  <a:pt x="1961170" y="2963900"/>
                  <a:pt x="1941495" y="2969250"/>
                </a:cubicBezTo>
                <a:cubicBezTo>
                  <a:pt x="1896970" y="2975048"/>
                  <a:pt x="1881450" y="2995138"/>
                  <a:pt x="1822493" y="2993245"/>
                </a:cubicBezTo>
                <a:cubicBezTo>
                  <a:pt x="1799752" y="2992680"/>
                  <a:pt x="1701905" y="3006271"/>
                  <a:pt x="1648275" y="3026984"/>
                </a:cubicBezTo>
                <a:cubicBezTo>
                  <a:pt x="1616403" y="3033006"/>
                  <a:pt x="1600867" y="3023480"/>
                  <a:pt x="1591543" y="3039507"/>
                </a:cubicBezTo>
                <a:cubicBezTo>
                  <a:pt x="1575633" y="3031550"/>
                  <a:pt x="1526767" y="3047631"/>
                  <a:pt x="1510786" y="3050338"/>
                </a:cubicBezTo>
                <a:cubicBezTo>
                  <a:pt x="1497175" y="3045578"/>
                  <a:pt x="1491407" y="3051196"/>
                  <a:pt x="1479840" y="3053327"/>
                </a:cubicBezTo>
                <a:cubicBezTo>
                  <a:pt x="1474089" y="3050164"/>
                  <a:pt x="1464204" y="3051201"/>
                  <a:pt x="1461357" y="3055733"/>
                </a:cubicBezTo>
                <a:cubicBezTo>
                  <a:pt x="1467349" y="3065105"/>
                  <a:pt x="1432334" y="3063173"/>
                  <a:pt x="1430609" y="3070139"/>
                </a:cubicBezTo>
                <a:cubicBezTo>
                  <a:pt x="1410809" y="3073257"/>
                  <a:pt x="1323018" y="3072123"/>
                  <a:pt x="1309663" y="3084181"/>
                </a:cubicBezTo>
                <a:cubicBezTo>
                  <a:pt x="1269914" y="3092768"/>
                  <a:pt x="1209429" y="3080588"/>
                  <a:pt x="1192304" y="3082361"/>
                </a:cubicBezTo>
                <a:cubicBezTo>
                  <a:pt x="1184634" y="3081978"/>
                  <a:pt x="1176965" y="3081596"/>
                  <a:pt x="1169295" y="3081213"/>
                </a:cubicBezTo>
                <a:cubicBezTo>
                  <a:pt x="1168466" y="3081343"/>
                  <a:pt x="1167637" y="3081472"/>
                  <a:pt x="1166808" y="3081602"/>
                </a:cubicBezTo>
                <a:lnTo>
                  <a:pt x="1115657" y="3078399"/>
                </a:lnTo>
                <a:cubicBezTo>
                  <a:pt x="1085018" y="3091808"/>
                  <a:pt x="1079065" y="3095515"/>
                  <a:pt x="1042697" y="3099190"/>
                </a:cubicBezTo>
                <a:cubicBezTo>
                  <a:pt x="1032644" y="3098127"/>
                  <a:pt x="979772" y="3096610"/>
                  <a:pt x="977694" y="3101331"/>
                </a:cubicBezTo>
                <a:cubicBezTo>
                  <a:pt x="961202" y="3095237"/>
                  <a:pt x="940975" y="3100420"/>
                  <a:pt x="924689" y="3093967"/>
                </a:cubicBezTo>
                <a:lnTo>
                  <a:pt x="908550" y="3095950"/>
                </a:lnTo>
                <a:cubicBezTo>
                  <a:pt x="877246" y="3094415"/>
                  <a:pt x="882046" y="3103801"/>
                  <a:pt x="845329" y="3093766"/>
                </a:cubicBezTo>
                <a:cubicBezTo>
                  <a:pt x="837507" y="3090489"/>
                  <a:pt x="824678" y="3090903"/>
                  <a:pt x="816675" y="3094689"/>
                </a:cubicBezTo>
                <a:cubicBezTo>
                  <a:pt x="815297" y="3095340"/>
                  <a:pt x="814119" y="3096069"/>
                  <a:pt x="813174" y="3096853"/>
                </a:cubicBezTo>
                <a:cubicBezTo>
                  <a:pt x="790135" y="3089266"/>
                  <a:pt x="783048" y="3095936"/>
                  <a:pt x="771013" y="3090209"/>
                </a:cubicBezTo>
                <a:cubicBezTo>
                  <a:pt x="742645" y="3091492"/>
                  <a:pt x="725377" y="3101546"/>
                  <a:pt x="714380" y="3096594"/>
                </a:cubicBezTo>
                <a:cubicBezTo>
                  <a:pt x="693975" y="3099397"/>
                  <a:pt x="662383" y="3104717"/>
                  <a:pt x="648585" y="3107030"/>
                </a:cubicBezTo>
                <a:cubicBezTo>
                  <a:pt x="644887" y="3110964"/>
                  <a:pt x="637955" y="3109672"/>
                  <a:pt x="631605" y="3110477"/>
                </a:cubicBezTo>
                <a:cubicBezTo>
                  <a:pt x="625207" y="3114153"/>
                  <a:pt x="595514" y="3114423"/>
                  <a:pt x="586338" y="3112586"/>
                </a:cubicBezTo>
                <a:lnTo>
                  <a:pt x="557969" y="3117189"/>
                </a:lnTo>
                <a:cubicBezTo>
                  <a:pt x="508787" y="3109938"/>
                  <a:pt x="487300" y="3138257"/>
                  <a:pt x="448505" y="3111851"/>
                </a:cubicBezTo>
                <a:cubicBezTo>
                  <a:pt x="430568" y="3111958"/>
                  <a:pt x="443794" y="3120275"/>
                  <a:pt x="425858" y="3120382"/>
                </a:cubicBezTo>
                <a:cubicBezTo>
                  <a:pt x="402271" y="3123546"/>
                  <a:pt x="413517" y="3112174"/>
                  <a:pt x="391847" y="3124849"/>
                </a:cubicBezTo>
                <a:cubicBezTo>
                  <a:pt x="349157" y="3121702"/>
                  <a:pt x="326774" y="3134560"/>
                  <a:pt x="288285" y="3125383"/>
                </a:cubicBezTo>
                <a:cubicBezTo>
                  <a:pt x="295755" y="3130096"/>
                  <a:pt x="205047" y="3129625"/>
                  <a:pt x="192615" y="3128748"/>
                </a:cubicBezTo>
                <a:cubicBezTo>
                  <a:pt x="166142" y="3128967"/>
                  <a:pt x="138184" y="3127169"/>
                  <a:pt x="97952" y="3126700"/>
                </a:cubicBezTo>
                <a:cubicBezTo>
                  <a:pt x="62377" y="3129690"/>
                  <a:pt x="78866" y="3120054"/>
                  <a:pt x="46928" y="3130306"/>
                </a:cubicBezTo>
                <a:cubicBezTo>
                  <a:pt x="37098" y="3130381"/>
                  <a:pt x="21188" y="3129913"/>
                  <a:pt x="7323" y="3129322"/>
                </a:cubicBezTo>
                <a:lnTo>
                  <a:pt x="0" y="3128862"/>
                </a:lnTo>
                <a:close/>
              </a:path>
            </a:pathLst>
          </a:custGeom>
        </p:spPr>
      </p:pic>
      <p:pic>
        <p:nvPicPr>
          <p:cNvPr id="5" name="Immagine 4" descr="Immagine che contiene cielo, aria aperta, giubbotto di salvataggio, acqua&#10;&#10;Descrizione generata automaticamente">
            <a:extLst>
              <a:ext uri="{FF2B5EF4-FFF2-40B4-BE49-F238E27FC236}">
                <a16:creationId xmlns:a16="http://schemas.microsoft.com/office/drawing/2014/main" id="{73503556-79A7-105B-0BFE-94DC195F41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44385" y="10"/>
            <a:ext cx="6143615" cy="4810253"/>
          </a:xfrm>
          <a:custGeom>
            <a:avLst/>
            <a:gdLst/>
            <a:ahLst/>
            <a:cxnLst/>
            <a:rect l="l" t="t" r="r" b="b"/>
            <a:pathLst>
              <a:path w="4095743" h="3206842">
                <a:moveTo>
                  <a:pt x="0" y="0"/>
                </a:moveTo>
                <a:lnTo>
                  <a:pt x="4095743" y="0"/>
                </a:lnTo>
                <a:lnTo>
                  <a:pt x="4095743" y="136523"/>
                </a:lnTo>
                <a:lnTo>
                  <a:pt x="4095743" y="1701208"/>
                </a:lnTo>
                <a:lnTo>
                  <a:pt x="4095743" y="3071014"/>
                </a:lnTo>
                <a:cubicBezTo>
                  <a:pt x="4095742" y="3071024"/>
                  <a:pt x="4095742" y="3071035"/>
                  <a:pt x="4095741" y="3071045"/>
                </a:cubicBezTo>
                <a:cubicBezTo>
                  <a:pt x="4095657" y="3071040"/>
                  <a:pt x="4095572" y="3071032"/>
                  <a:pt x="4095488" y="3071025"/>
                </a:cubicBezTo>
                <a:lnTo>
                  <a:pt x="4089562" y="3068518"/>
                </a:lnTo>
                <a:lnTo>
                  <a:pt x="4066621" y="3073254"/>
                </a:lnTo>
                <a:cubicBezTo>
                  <a:pt x="4055320" y="3074906"/>
                  <a:pt x="4043427" y="3076001"/>
                  <a:pt x="4031223" y="3076501"/>
                </a:cubicBezTo>
                <a:cubicBezTo>
                  <a:pt x="4028484" y="3073164"/>
                  <a:pt x="4018905" y="3077906"/>
                  <a:pt x="4014400" y="3078843"/>
                </a:cubicBezTo>
                <a:cubicBezTo>
                  <a:pt x="4014351" y="3076664"/>
                  <a:pt x="4004368" y="3075619"/>
                  <a:pt x="4000825" y="3077423"/>
                </a:cubicBezTo>
                <a:cubicBezTo>
                  <a:pt x="3926364" y="3085214"/>
                  <a:pt x="3968261" y="3064853"/>
                  <a:pt x="3923579" y="3077062"/>
                </a:cubicBezTo>
                <a:cubicBezTo>
                  <a:pt x="3916103" y="3077698"/>
                  <a:pt x="3910492" y="3076605"/>
                  <a:pt x="3905815" y="3074801"/>
                </a:cubicBezTo>
                <a:lnTo>
                  <a:pt x="3897396" y="3070297"/>
                </a:lnTo>
                <a:lnTo>
                  <a:pt x="3890800" y="3071903"/>
                </a:lnTo>
                <a:cubicBezTo>
                  <a:pt x="3865901" y="3072029"/>
                  <a:pt x="3858562" y="3067412"/>
                  <a:pt x="3844074" y="3072063"/>
                </a:cubicBezTo>
                <a:cubicBezTo>
                  <a:pt x="3822669" y="3062396"/>
                  <a:pt x="3829876" y="3071099"/>
                  <a:pt x="3813596" y="3072579"/>
                </a:cubicBezTo>
                <a:cubicBezTo>
                  <a:pt x="3800751" y="3074505"/>
                  <a:pt x="3824330" y="3078216"/>
                  <a:pt x="3811743" y="3078763"/>
                </a:cubicBezTo>
                <a:cubicBezTo>
                  <a:pt x="3798124" y="3076266"/>
                  <a:pt x="3798764" y="3084018"/>
                  <a:pt x="3784600" y="3080966"/>
                </a:cubicBezTo>
                <a:cubicBezTo>
                  <a:pt x="3788042" y="3075127"/>
                  <a:pt x="3756652" y="3082098"/>
                  <a:pt x="3755678" y="3076997"/>
                </a:cubicBezTo>
                <a:cubicBezTo>
                  <a:pt x="3743648" y="3084291"/>
                  <a:pt x="3737604" y="3075305"/>
                  <a:pt x="3721587" y="3077553"/>
                </a:cubicBezTo>
                <a:cubicBezTo>
                  <a:pt x="3714042" y="3080313"/>
                  <a:pt x="3708600" y="3080787"/>
                  <a:pt x="3701187" y="3077818"/>
                </a:cubicBezTo>
                <a:cubicBezTo>
                  <a:pt x="3666438" y="3091253"/>
                  <a:pt x="3680164" y="3078420"/>
                  <a:pt x="3647646" y="3083588"/>
                </a:cubicBezTo>
                <a:cubicBezTo>
                  <a:pt x="3619631" y="3089020"/>
                  <a:pt x="3587871" y="3092545"/>
                  <a:pt x="3560777" y="3105520"/>
                </a:cubicBezTo>
                <a:cubicBezTo>
                  <a:pt x="3555802" y="3109193"/>
                  <a:pt x="3543591" y="3110585"/>
                  <a:pt x="3533503" y="3108626"/>
                </a:cubicBezTo>
                <a:cubicBezTo>
                  <a:pt x="3531768" y="3108290"/>
                  <a:pt x="3530162" y="3107864"/>
                  <a:pt x="3528735" y="3107361"/>
                </a:cubicBezTo>
                <a:cubicBezTo>
                  <a:pt x="3505309" y="3109347"/>
                  <a:pt x="3419631" y="3118211"/>
                  <a:pt x="3392949" y="3120534"/>
                </a:cubicBezTo>
                <a:cubicBezTo>
                  <a:pt x="3390791" y="3115813"/>
                  <a:pt x="3377299" y="3124333"/>
                  <a:pt x="3368657" y="3121305"/>
                </a:cubicBezTo>
                <a:cubicBezTo>
                  <a:pt x="3362467" y="3118650"/>
                  <a:pt x="3356930" y="3120616"/>
                  <a:pt x="3350465" y="3120823"/>
                </a:cubicBezTo>
                <a:cubicBezTo>
                  <a:pt x="3341947" y="3118736"/>
                  <a:pt x="3314164" y="3122506"/>
                  <a:pt x="3306922" y="3125212"/>
                </a:cubicBezTo>
                <a:cubicBezTo>
                  <a:pt x="3289615" y="3134610"/>
                  <a:pt x="3250286" y="3127630"/>
                  <a:pt x="3235905" y="3134831"/>
                </a:cubicBezTo>
                <a:cubicBezTo>
                  <a:pt x="3230686" y="3135887"/>
                  <a:pt x="3225583" y="3136314"/>
                  <a:pt x="3220570" y="3136351"/>
                </a:cubicBezTo>
                <a:lnTo>
                  <a:pt x="3206547" y="3135559"/>
                </a:lnTo>
                <a:lnTo>
                  <a:pt x="3202562" y="3133546"/>
                </a:lnTo>
                <a:lnTo>
                  <a:pt x="3193989" y="3134044"/>
                </a:lnTo>
                <a:cubicBezTo>
                  <a:pt x="3193170" y="3133943"/>
                  <a:pt x="3192354" y="3133838"/>
                  <a:pt x="3191535" y="3133737"/>
                </a:cubicBezTo>
                <a:cubicBezTo>
                  <a:pt x="3186844" y="3133143"/>
                  <a:pt x="3182215" y="3132626"/>
                  <a:pt x="3177631" y="3132423"/>
                </a:cubicBezTo>
                <a:cubicBezTo>
                  <a:pt x="3183659" y="3142516"/>
                  <a:pt x="3139642" y="3132347"/>
                  <a:pt x="3152328" y="3140511"/>
                </a:cubicBezTo>
                <a:cubicBezTo>
                  <a:pt x="3128198" y="3141143"/>
                  <a:pt x="3146604" y="3148747"/>
                  <a:pt x="3117596" y="3141499"/>
                </a:cubicBezTo>
                <a:cubicBezTo>
                  <a:pt x="3086979" y="3143595"/>
                  <a:pt x="3006888" y="3148940"/>
                  <a:pt x="2968634" y="3153086"/>
                </a:cubicBezTo>
                <a:cubicBezTo>
                  <a:pt x="2929486" y="3164160"/>
                  <a:pt x="2914998" y="3160811"/>
                  <a:pt x="2888057" y="3166369"/>
                </a:cubicBezTo>
                <a:cubicBezTo>
                  <a:pt x="2835648" y="3169073"/>
                  <a:pt x="2838558" y="3182345"/>
                  <a:pt x="2815482" y="3172591"/>
                </a:cubicBezTo>
                <a:cubicBezTo>
                  <a:pt x="2780330" y="3174973"/>
                  <a:pt x="2810834" y="3187092"/>
                  <a:pt x="2773979" y="3183164"/>
                </a:cubicBezTo>
                <a:cubicBezTo>
                  <a:pt x="2772836" y="3184755"/>
                  <a:pt x="2747271" y="3200694"/>
                  <a:pt x="2744895" y="3201836"/>
                </a:cubicBezTo>
                <a:cubicBezTo>
                  <a:pt x="2729571" y="3202108"/>
                  <a:pt x="2714249" y="3202379"/>
                  <a:pt x="2698926" y="3202651"/>
                </a:cubicBezTo>
                <a:lnTo>
                  <a:pt x="2695579" y="3202498"/>
                </a:lnTo>
                <a:lnTo>
                  <a:pt x="2674400" y="3206842"/>
                </a:lnTo>
                <a:lnTo>
                  <a:pt x="2673684" y="3206495"/>
                </a:lnTo>
                <a:cubicBezTo>
                  <a:pt x="2671600" y="3205816"/>
                  <a:pt x="2669147" y="3205501"/>
                  <a:pt x="2665867" y="3205942"/>
                </a:cubicBezTo>
                <a:cubicBezTo>
                  <a:pt x="2655994" y="3204939"/>
                  <a:pt x="2626692" y="3200644"/>
                  <a:pt x="2614431" y="3200481"/>
                </a:cubicBezTo>
                <a:cubicBezTo>
                  <a:pt x="2607486" y="3202087"/>
                  <a:pt x="2600071" y="3203605"/>
                  <a:pt x="2592303" y="3204964"/>
                </a:cubicBezTo>
                <a:lnTo>
                  <a:pt x="2529882" y="3205645"/>
                </a:lnTo>
                <a:lnTo>
                  <a:pt x="2464509" y="3197687"/>
                </a:lnTo>
                <a:cubicBezTo>
                  <a:pt x="2440330" y="3197513"/>
                  <a:pt x="2419394" y="3194556"/>
                  <a:pt x="2398926" y="3196641"/>
                </a:cubicBezTo>
                <a:cubicBezTo>
                  <a:pt x="2390615" y="3194341"/>
                  <a:pt x="2382779" y="3200091"/>
                  <a:pt x="2375181" y="3203534"/>
                </a:cubicBezTo>
                <a:cubicBezTo>
                  <a:pt x="2352617" y="3202385"/>
                  <a:pt x="2347156" y="3190791"/>
                  <a:pt x="2332855" y="3194625"/>
                </a:cubicBezTo>
                <a:cubicBezTo>
                  <a:pt x="2320177" y="3186674"/>
                  <a:pt x="2319429" y="3189708"/>
                  <a:pt x="2313469" y="3191985"/>
                </a:cubicBezTo>
                <a:cubicBezTo>
                  <a:pt x="2313187" y="3192040"/>
                  <a:pt x="2312903" y="3192094"/>
                  <a:pt x="2312621" y="3192148"/>
                </a:cubicBezTo>
                <a:lnTo>
                  <a:pt x="2310886" y="3191011"/>
                </a:lnTo>
                <a:cubicBezTo>
                  <a:pt x="2309691" y="3190836"/>
                  <a:pt x="2308496" y="3190660"/>
                  <a:pt x="2307301" y="3190485"/>
                </a:cubicBezTo>
                <a:cubicBezTo>
                  <a:pt x="2304038" y="3190598"/>
                  <a:pt x="2300775" y="3190712"/>
                  <a:pt x="2297511" y="3190825"/>
                </a:cubicBezTo>
                <a:cubicBezTo>
                  <a:pt x="2296284" y="3190964"/>
                  <a:pt x="2295057" y="3191105"/>
                  <a:pt x="2293829" y="3191244"/>
                </a:cubicBezTo>
                <a:cubicBezTo>
                  <a:pt x="2291292" y="3191425"/>
                  <a:pt x="2289608" y="3191405"/>
                  <a:pt x="2288442" y="3191236"/>
                </a:cubicBezTo>
                <a:cubicBezTo>
                  <a:pt x="2288397" y="3191205"/>
                  <a:pt x="2288352" y="3191173"/>
                  <a:pt x="2288307" y="3191142"/>
                </a:cubicBezTo>
                <a:cubicBezTo>
                  <a:pt x="2286625" y="3191201"/>
                  <a:pt x="2292966" y="3181241"/>
                  <a:pt x="2291282" y="3181298"/>
                </a:cubicBezTo>
                <a:cubicBezTo>
                  <a:pt x="2282768" y="3181808"/>
                  <a:pt x="2266459" y="3192523"/>
                  <a:pt x="2258572" y="3193351"/>
                </a:cubicBezTo>
                <a:cubicBezTo>
                  <a:pt x="2251903" y="3188132"/>
                  <a:pt x="2222758" y="3194297"/>
                  <a:pt x="2225949" y="3184460"/>
                </a:cubicBezTo>
                <a:cubicBezTo>
                  <a:pt x="2215309" y="3185285"/>
                  <a:pt x="2208874" y="3189370"/>
                  <a:pt x="2212457" y="3182918"/>
                </a:cubicBezTo>
                <a:cubicBezTo>
                  <a:pt x="2208954" y="3183005"/>
                  <a:pt x="2206796" y="3182455"/>
                  <a:pt x="2205250" y="3181596"/>
                </a:cubicBezTo>
                <a:lnTo>
                  <a:pt x="2204802" y="3181191"/>
                </a:lnTo>
                <a:cubicBezTo>
                  <a:pt x="2196360" y="3181862"/>
                  <a:pt x="2165295" y="3184604"/>
                  <a:pt x="2154589" y="3185621"/>
                </a:cubicBezTo>
                <a:lnTo>
                  <a:pt x="2140577" y="3187296"/>
                </a:lnTo>
                <a:lnTo>
                  <a:pt x="2139223" y="3186946"/>
                </a:lnTo>
                <a:lnTo>
                  <a:pt x="2129522" y="3182108"/>
                </a:lnTo>
                <a:cubicBezTo>
                  <a:pt x="2126396" y="3182958"/>
                  <a:pt x="2123631" y="3190717"/>
                  <a:pt x="2121389" y="3192118"/>
                </a:cubicBezTo>
                <a:cubicBezTo>
                  <a:pt x="2088356" y="3184630"/>
                  <a:pt x="2057187" y="3191481"/>
                  <a:pt x="2021332" y="3190187"/>
                </a:cubicBezTo>
                <a:cubicBezTo>
                  <a:pt x="1980808" y="3192837"/>
                  <a:pt x="1960551" y="3192182"/>
                  <a:pt x="1937109" y="3194259"/>
                </a:cubicBezTo>
                <a:cubicBezTo>
                  <a:pt x="1933244" y="3194376"/>
                  <a:pt x="1901924" y="3195327"/>
                  <a:pt x="1908362" y="3191174"/>
                </a:cubicBezTo>
                <a:cubicBezTo>
                  <a:pt x="1873455" y="3191897"/>
                  <a:pt x="1822379" y="3188607"/>
                  <a:pt x="1786518" y="3189413"/>
                </a:cubicBezTo>
                <a:cubicBezTo>
                  <a:pt x="1763469" y="3179547"/>
                  <a:pt x="1741339" y="3197857"/>
                  <a:pt x="1717434" y="3196011"/>
                </a:cubicBezTo>
                <a:cubicBezTo>
                  <a:pt x="1723972" y="3205094"/>
                  <a:pt x="1664175" y="3190915"/>
                  <a:pt x="1662865" y="3201166"/>
                </a:cubicBezTo>
                <a:lnTo>
                  <a:pt x="1636987" y="3195235"/>
                </a:lnTo>
                <a:lnTo>
                  <a:pt x="1623920" y="3183037"/>
                </a:lnTo>
                <a:cubicBezTo>
                  <a:pt x="1619023" y="3182563"/>
                  <a:pt x="1613758" y="3192473"/>
                  <a:pt x="1607939" y="3192950"/>
                </a:cubicBezTo>
                <a:cubicBezTo>
                  <a:pt x="1593621" y="3197013"/>
                  <a:pt x="1571326" y="3192034"/>
                  <a:pt x="1551162" y="3192335"/>
                </a:cubicBezTo>
                <a:lnTo>
                  <a:pt x="1541903" y="3186915"/>
                </a:lnTo>
                <a:lnTo>
                  <a:pt x="1511680" y="3191495"/>
                </a:lnTo>
                <a:cubicBezTo>
                  <a:pt x="1489503" y="3191217"/>
                  <a:pt x="1467326" y="3190938"/>
                  <a:pt x="1445149" y="3190660"/>
                </a:cubicBezTo>
                <a:lnTo>
                  <a:pt x="1436200" y="3191890"/>
                </a:lnTo>
                <a:cubicBezTo>
                  <a:pt x="1432876" y="3191277"/>
                  <a:pt x="1429122" y="3201007"/>
                  <a:pt x="1425206" y="3200344"/>
                </a:cubicBezTo>
                <a:lnTo>
                  <a:pt x="1412701" y="3187919"/>
                </a:lnTo>
                <a:cubicBezTo>
                  <a:pt x="1402612" y="3187367"/>
                  <a:pt x="1373509" y="3184444"/>
                  <a:pt x="1364678" y="3183688"/>
                </a:cubicBezTo>
                <a:cubicBezTo>
                  <a:pt x="1363023" y="3183583"/>
                  <a:pt x="1361370" y="3183479"/>
                  <a:pt x="1359716" y="3183377"/>
                </a:cubicBezTo>
                <a:lnTo>
                  <a:pt x="1327998" y="3173718"/>
                </a:lnTo>
                <a:cubicBezTo>
                  <a:pt x="1303324" y="3168363"/>
                  <a:pt x="1243415" y="3156944"/>
                  <a:pt x="1211674" y="3151252"/>
                </a:cubicBezTo>
                <a:cubicBezTo>
                  <a:pt x="1183206" y="3154805"/>
                  <a:pt x="1160307" y="3140433"/>
                  <a:pt x="1137545" y="3142903"/>
                </a:cubicBezTo>
                <a:cubicBezTo>
                  <a:pt x="1108831" y="3139323"/>
                  <a:pt x="1085657" y="3133417"/>
                  <a:pt x="1067088" y="3129767"/>
                </a:cubicBezTo>
                <a:cubicBezTo>
                  <a:pt x="1064006" y="3128241"/>
                  <a:pt x="1029699" y="3122201"/>
                  <a:pt x="1026132" y="3121008"/>
                </a:cubicBezTo>
                <a:cubicBezTo>
                  <a:pt x="1005747" y="3117732"/>
                  <a:pt x="1013867" y="3117508"/>
                  <a:pt x="979389" y="3112403"/>
                </a:cubicBezTo>
                <a:cubicBezTo>
                  <a:pt x="950459" y="3107178"/>
                  <a:pt x="920762" y="3105056"/>
                  <a:pt x="888511" y="3099565"/>
                </a:cubicBezTo>
                <a:cubicBezTo>
                  <a:pt x="854269" y="3092172"/>
                  <a:pt x="833998" y="3094049"/>
                  <a:pt x="820520" y="3090926"/>
                </a:cubicBezTo>
                <a:cubicBezTo>
                  <a:pt x="792202" y="3081871"/>
                  <a:pt x="783417" y="3082958"/>
                  <a:pt x="740242" y="3083816"/>
                </a:cubicBezTo>
                <a:cubicBezTo>
                  <a:pt x="707061" y="3077800"/>
                  <a:pt x="671560" y="3086129"/>
                  <a:pt x="646247" y="3074734"/>
                </a:cubicBezTo>
                <a:cubicBezTo>
                  <a:pt x="642938" y="3075735"/>
                  <a:pt x="639394" y="3076369"/>
                  <a:pt x="635700" y="3076739"/>
                </a:cubicBezTo>
                <a:cubicBezTo>
                  <a:pt x="632097" y="3076874"/>
                  <a:pt x="628494" y="3077010"/>
                  <a:pt x="624891" y="3077145"/>
                </a:cubicBezTo>
                <a:lnTo>
                  <a:pt x="614671" y="3073567"/>
                </a:lnTo>
                <a:cubicBezTo>
                  <a:pt x="603428" y="3072991"/>
                  <a:pt x="568522" y="3074251"/>
                  <a:pt x="557430" y="3073687"/>
                </a:cubicBezTo>
                <a:lnTo>
                  <a:pt x="557338" y="3073252"/>
                </a:lnTo>
                <a:cubicBezTo>
                  <a:pt x="554424" y="3072272"/>
                  <a:pt x="546805" y="3070825"/>
                  <a:pt x="539949" y="3067812"/>
                </a:cubicBezTo>
                <a:cubicBezTo>
                  <a:pt x="528878" y="3064560"/>
                  <a:pt x="503526" y="3056658"/>
                  <a:pt x="490911" y="3053742"/>
                </a:cubicBezTo>
                <a:lnTo>
                  <a:pt x="468269" y="3040300"/>
                </a:lnTo>
                <a:lnTo>
                  <a:pt x="446284" y="3044010"/>
                </a:lnTo>
                <a:cubicBezTo>
                  <a:pt x="429421" y="3045653"/>
                  <a:pt x="428304" y="3040351"/>
                  <a:pt x="407700" y="3036255"/>
                </a:cubicBezTo>
                <a:cubicBezTo>
                  <a:pt x="397569" y="3038433"/>
                  <a:pt x="390857" y="3046536"/>
                  <a:pt x="384835" y="3043282"/>
                </a:cubicBezTo>
                <a:cubicBezTo>
                  <a:pt x="363540" y="3042472"/>
                  <a:pt x="346002" y="3026895"/>
                  <a:pt x="323041" y="3023486"/>
                </a:cubicBezTo>
                <a:cubicBezTo>
                  <a:pt x="296255" y="3024819"/>
                  <a:pt x="286207" y="3016076"/>
                  <a:pt x="261659" y="3012466"/>
                </a:cubicBezTo>
                <a:cubicBezTo>
                  <a:pt x="237343" y="3017165"/>
                  <a:pt x="246269" y="3004370"/>
                  <a:pt x="234593" y="3000196"/>
                </a:cubicBezTo>
                <a:lnTo>
                  <a:pt x="231087" y="2999548"/>
                </a:lnTo>
                <a:lnTo>
                  <a:pt x="182124" y="3000760"/>
                </a:lnTo>
                <a:cubicBezTo>
                  <a:pt x="176172" y="2995322"/>
                  <a:pt x="146296" y="3000490"/>
                  <a:pt x="150781" y="2990775"/>
                </a:cubicBezTo>
                <a:cubicBezTo>
                  <a:pt x="135014" y="2988838"/>
                  <a:pt x="99403" y="2989342"/>
                  <a:pt x="87521" y="2989133"/>
                </a:cubicBezTo>
                <a:cubicBezTo>
                  <a:pt x="84843" y="2989261"/>
                  <a:pt x="82166" y="2989390"/>
                  <a:pt x="79487" y="2989518"/>
                </a:cubicBezTo>
                <a:lnTo>
                  <a:pt x="77079" y="2990682"/>
                </a:lnTo>
                <a:cubicBezTo>
                  <a:pt x="74554" y="2991354"/>
                  <a:pt x="71035" y="2991559"/>
                  <a:pt x="65291" y="2990716"/>
                </a:cubicBezTo>
                <a:cubicBezTo>
                  <a:pt x="64857" y="2990584"/>
                  <a:pt x="64422" y="2990453"/>
                  <a:pt x="63989" y="2990321"/>
                </a:cubicBezTo>
                <a:cubicBezTo>
                  <a:pt x="62342" y="2990669"/>
                  <a:pt x="50523" y="2991267"/>
                  <a:pt x="36658" y="2991762"/>
                </a:cubicBezTo>
                <a:lnTo>
                  <a:pt x="0" y="2992525"/>
                </a:lnTo>
                <a:close/>
              </a:path>
            </a:pathLst>
          </a:cu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7602C64D-03F9-9FEC-E38D-8FABEFB6AB1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429106" y="5476738"/>
            <a:ext cx="8601594" cy="3788705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300" dirty="0">
              <a:latin typeface="Helvetica Neue" panose="02000503000000020004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300" dirty="0">
                <a:latin typeface="Helvetica Neue" panose="02000503000000020004" pitchFamily="2" charset="0"/>
              </a:rPr>
              <a:t>The Master’s Degree </a:t>
            </a:r>
            <a:r>
              <a:rPr lang="en-US" sz="2300" dirty="0" err="1">
                <a:latin typeface="Helvetica Neue" panose="02000503000000020004" pitchFamily="2" charset="0"/>
              </a:rPr>
              <a:t>Programme</a:t>
            </a:r>
            <a:r>
              <a:rPr lang="en-US" sz="2300" dirty="0">
                <a:latin typeface="Helvetica Neue" panose="02000503000000020004" pitchFamily="2" charset="0"/>
              </a:rPr>
              <a:t> in </a:t>
            </a:r>
            <a:r>
              <a:rPr lang="en-US" sz="2300" dirty="0">
                <a:solidFill>
                  <a:srgbClr val="002060"/>
                </a:solidFill>
                <a:latin typeface="Helvetica Neue" panose="02000503000000020004" pitchFamily="2" charset="0"/>
              </a:rPr>
              <a:t>Global Security Studies </a:t>
            </a:r>
            <a:r>
              <a:rPr lang="en-US" sz="2300" dirty="0">
                <a:latin typeface="Helvetica Neue" panose="02000503000000020004" pitchFamily="2" charset="0"/>
              </a:rPr>
              <a:t>(GSS) provides students with the skills to </a:t>
            </a:r>
            <a:r>
              <a:rPr lang="en-US" sz="2300" dirty="0" err="1">
                <a:latin typeface="Helvetica Neue" panose="02000503000000020004" pitchFamily="2" charset="0"/>
              </a:rPr>
              <a:t>analyse</a:t>
            </a:r>
            <a:r>
              <a:rPr lang="en-US" sz="2300" dirty="0">
                <a:latin typeface="Helvetica Neue" panose="02000503000000020004" pitchFamily="2" charset="0"/>
              </a:rPr>
              <a:t> the main challenges to security which have an </a:t>
            </a:r>
            <a:r>
              <a:rPr lang="en-US" sz="2300" dirty="0">
                <a:solidFill>
                  <a:srgbClr val="002060"/>
                </a:solidFill>
                <a:latin typeface="Helvetica Neue" panose="02000503000000020004" pitchFamily="2" charset="0"/>
              </a:rPr>
              <a:t>impact on our social and political environment</a:t>
            </a:r>
            <a:r>
              <a:rPr lang="en-US" sz="2300" dirty="0">
                <a:latin typeface="Helvetica Neue" panose="02000503000000020004" pitchFamily="2" charset="0"/>
              </a:rPr>
              <a:t> that is rapidly evolving on a global, national, and local level. Therefore, the </a:t>
            </a:r>
            <a:r>
              <a:rPr lang="en-US" sz="2300" dirty="0">
                <a:solidFill>
                  <a:srgbClr val="002060"/>
                </a:solidFill>
                <a:latin typeface="Helvetica Neue" panose="02000503000000020004" pitchFamily="2" charset="0"/>
              </a:rPr>
              <a:t>GSS</a:t>
            </a:r>
            <a:r>
              <a:rPr lang="en-US" sz="2300" dirty="0">
                <a:latin typeface="Helvetica Neue" panose="02000503000000020004" pitchFamily="2" charset="0"/>
              </a:rPr>
              <a:t> </a:t>
            </a:r>
            <a:r>
              <a:rPr lang="en-US" sz="2300" dirty="0" err="1">
                <a:latin typeface="Helvetica Neue" panose="02000503000000020004" pitchFamily="2" charset="0"/>
              </a:rPr>
              <a:t>programme</a:t>
            </a:r>
            <a:r>
              <a:rPr lang="en-US" sz="2300" dirty="0">
                <a:latin typeface="Helvetica Neue" panose="02000503000000020004" pitchFamily="2" charset="0"/>
              </a:rPr>
              <a:t> analyses new types of </a:t>
            </a:r>
            <a:r>
              <a:rPr lang="en-US" sz="2300" dirty="0">
                <a:solidFill>
                  <a:srgbClr val="002060"/>
                </a:solidFill>
                <a:latin typeface="Helvetica Neue" panose="02000503000000020004" pitchFamily="2" charset="0"/>
              </a:rPr>
              <a:t>hybrid and cybernetic wars</a:t>
            </a:r>
            <a:r>
              <a:rPr lang="en-US" sz="2300" dirty="0">
                <a:latin typeface="Helvetica Neue" panose="02000503000000020004" pitchFamily="2" charset="0"/>
              </a:rPr>
              <a:t>, </a:t>
            </a:r>
            <a:r>
              <a:rPr lang="en-US" sz="2300" dirty="0">
                <a:solidFill>
                  <a:srgbClr val="002060"/>
                </a:solidFill>
                <a:latin typeface="Helvetica Neue" panose="02000503000000020004" pitchFamily="2" charset="0"/>
              </a:rPr>
              <a:t>terrorism</a:t>
            </a:r>
            <a:r>
              <a:rPr lang="en-US" sz="2300" dirty="0">
                <a:latin typeface="Helvetica Neue" panose="02000503000000020004" pitchFamily="2" charset="0"/>
              </a:rPr>
              <a:t>, </a:t>
            </a:r>
            <a:r>
              <a:rPr lang="en-US" sz="2300" dirty="0">
                <a:solidFill>
                  <a:srgbClr val="002060"/>
                </a:solidFill>
                <a:latin typeface="Helvetica Neue" panose="02000503000000020004" pitchFamily="2" charset="0"/>
              </a:rPr>
              <a:t>identity</a:t>
            </a:r>
            <a:r>
              <a:rPr lang="en-US" sz="2300" dirty="0">
                <a:latin typeface="Helvetica Neue" panose="02000503000000020004" pitchFamily="2" charset="0"/>
              </a:rPr>
              <a:t> </a:t>
            </a:r>
            <a:r>
              <a:rPr lang="en-US" sz="2300" dirty="0">
                <a:solidFill>
                  <a:srgbClr val="002060"/>
                </a:solidFill>
                <a:latin typeface="Helvetica Neue" panose="02000503000000020004" pitchFamily="2" charset="0"/>
              </a:rPr>
              <a:t>conflicts</a:t>
            </a:r>
            <a:r>
              <a:rPr lang="en-US" sz="2300" dirty="0">
                <a:latin typeface="Helvetica Neue" panose="02000503000000020004" pitchFamily="2" charset="0"/>
              </a:rPr>
              <a:t>, the </a:t>
            </a:r>
            <a:r>
              <a:rPr lang="en-US" sz="2300" dirty="0">
                <a:solidFill>
                  <a:srgbClr val="002060"/>
                </a:solidFill>
                <a:latin typeface="Helvetica Neue" panose="02000503000000020004" pitchFamily="2" charset="0"/>
              </a:rPr>
              <a:t>proliferation of weapons of mass destruction</a:t>
            </a:r>
            <a:r>
              <a:rPr lang="en-US" sz="2300" dirty="0">
                <a:latin typeface="Helvetica Neue" panose="02000503000000020004" pitchFamily="2" charset="0"/>
              </a:rPr>
              <a:t>, </a:t>
            </a:r>
            <a:r>
              <a:rPr lang="en-US" sz="2300" dirty="0">
                <a:solidFill>
                  <a:srgbClr val="002060"/>
                </a:solidFill>
                <a:latin typeface="Helvetica Neue" panose="02000503000000020004" pitchFamily="2" charset="0"/>
              </a:rPr>
              <a:t>pandemics</a:t>
            </a:r>
            <a:r>
              <a:rPr lang="en-US" sz="2300" dirty="0">
                <a:latin typeface="Helvetica Neue" panose="02000503000000020004" pitchFamily="2" charset="0"/>
              </a:rPr>
              <a:t>, </a:t>
            </a:r>
            <a:r>
              <a:rPr lang="en-US" sz="2300" dirty="0">
                <a:solidFill>
                  <a:srgbClr val="002060"/>
                </a:solidFill>
                <a:latin typeface="Helvetica Neue" panose="02000503000000020004" pitchFamily="2" charset="0"/>
              </a:rPr>
              <a:t>migrations</a:t>
            </a:r>
            <a:r>
              <a:rPr lang="en-US" sz="2300" dirty="0">
                <a:latin typeface="Helvetica Neue" panose="02000503000000020004" pitchFamily="2" charset="0"/>
              </a:rPr>
              <a:t>, </a:t>
            </a:r>
            <a:r>
              <a:rPr lang="en-US" sz="2300" dirty="0">
                <a:solidFill>
                  <a:srgbClr val="002060"/>
                </a:solidFill>
                <a:latin typeface="Helvetica Neue" panose="02000503000000020004" pitchFamily="2" charset="0"/>
              </a:rPr>
              <a:t>energy crisis</a:t>
            </a:r>
            <a:r>
              <a:rPr lang="en-US" sz="2300" dirty="0">
                <a:latin typeface="Helvetica Neue" panose="02000503000000020004" pitchFamily="2" charset="0"/>
              </a:rPr>
              <a:t>, and </a:t>
            </a:r>
            <a:r>
              <a:rPr lang="en-US" sz="2300" dirty="0">
                <a:solidFill>
                  <a:srgbClr val="002060"/>
                </a:solidFill>
                <a:latin typeface="Helvetica Neue" panose="02000503000000020004" pitchFamily="2" charset="0"/>
              </a:rPr>
              <a:t>climate change</a:t>
            </a:r>
            <a:r>
              <a:rPr lang="en-US" sz="2300" dirty="0">
                <a:latin typeface="Helvetica Neue" panose="02000503000000020004" pitchFamily="2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941158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2656EF-40C0-3C47-BCCC-1ABAEC8BF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3690" y="726948"/>
            <a:ext cx="9910916" cy="2414016"/>
          </a:xfrm>
        </p:spPr>
        <p:txBody>
          <a:bodyPr vert="horz" wrap="square" lIns="137160" tIns="68580" rIns="137160" bIns="68580" rtlCol="0">
            <a:normAutofit fontScale="90000"/>
          </a:bodyPr>
          <a:lstStyle/>
          <a:p>
            <a:pPr algn="ctr"/>
            <a:br>
              <a:rPr lang="en-US" sz="1800" kern="1200" dirty="0">
                <a:latin typeface="+mj-lt"/>
                <a:cs typeface="+mj-cs"/>
              </a:rPr>
            </a:br>
            <a:br>
              <a:rPr lang="en-US" sz="1800" kern="1200" dirty="0">
                <a:latin typeface="+mj-lt"/>
                <a:cs typeface="+mj-cs"/>
              </a:rPr>
            </a:br>
            <a:br>
              <a:rPr lang="en-US" sz="1800" kern="1200" dirty="0">
                <a:latin typeface="+mj-lt"/>
                <a:cs typeface="+mj-cs"/>
              </a:rPr>
            </a:br>
            <a:br>
              <a:rPr lang="en-US" sz="1800" kern="1200" dirty="0">
                <a:latin typeface="+mj-lt"/>
                <a:cs typeface="+mj-cs"/>
              </a:rPr>
            </a:br>
            <a:br>
              <a:rPr lang="en-US" sz="1800" kern="1200" dirty="0">
                <a:latin typeface="+mj-lt"/>
                <a:cs typeface="+mj-cs"/>
              </a:rPr>
            </a:br>
            <a:r>
              <a:rPr lang="en-US" sz="6000" kern="1200" dirty="0">
                <a:solidFill>
                  <a:srgbClr val="002060"/>
                </a:solidFill>
                <a:latin typeface="+mj-lt"/>
                <a:cs typeface="+mj-cs"/>
              </a:rPr>
              <a:t>Climate Security</a:t>
            </a:r>
            <a:br>
              <a:rPr lang="en-US" sz="1800" kern="1200" dirty="0">
                <a:latin typeface="+mj-lt"/>
                <a:cs typeface="+mj-cs"/>
              </a:rPr>
            </a:br>
            <a:br>
              <a:rPr lang="en-US" sz="1800" kern="1200" dirty="0">
                <a:latin typeface="+mj-lt"/>
                <a:cs typeface="+mj-cs"/>
              </a:rPr>
            </a:br>
            <a:endParaRPr lang="en-US" sz="1800" kern="1200" dirty="0">
              <a:latin typeface="+mj-lt"/>
              <a:cs typeface="+mj-cs"/>
            </a:endParaRPr>
          </a:p>
        </p:txBody>
      </p:sp>
      <p:pic>
        <p:nvPicPr>
          <p:cNvPr id="4" name="Segnaposto contenuto 5" descr="Schermata 2020-05-08 alle 00.34.58.png">
            <a:extLst>
              <a:ext uri="{FF2B5EF4-FFF2-40B4-BE49-F238E27FC236}">
                <a16:creationId xmlns:a16="http://schemas.microsoft.com/office/drawing/2014/main" id="{D17B8FD3-0F3F-327F-5FEA-88BD7ECC61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279" y="960121"/>
            <a:ext cx="5679413" cy="8382152"/>
          </a:xfrm>
          <a:prstGeom prst="rect">
            <a:avLst/>
          </a:prstGeom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F77F550-8F55-F936-B47C-026178C97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3691" y="3182112"/>
            <a:ext cx="9910914" cy="6076188"/>
          </a:xfrm>
        </p:spPr>
        <p:txBody>
          <a:bodyPr>
            <a:normAutofit/>
          </a:bodyPr>
          <a:lstStyle/>
          <a:p>
            <a:r>
              <a:rPr lang="en-US" sz="2400" kern="1200" dirty="0">
                <a:latin typeface="+mj-lt"/>
                <a:ea typeface="+mj-ea"/>
                <a:cs typeface="+mj-cs"/>
              </a:rPr>
              <a:t>According to </a:t>
            </a:r>
            <a:r>
              <a:rPr lang="en-US" sz="24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Kirsty Lewis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, </a:t>
            </a:r>
            <a:br>
              <a:rPr lang="en-US" sz="2400" kern="1200" dirty="0">
                <a:latin typeface="+mj-lt"/>
                <a:ea typeface="+mj-ea"/>
                <a:cs typeface="+mj-cs"/>
              </a:rPr>
            </a:br>
            <a:br>
              <a:rPr lang="en-US" sz="2400" kern="1200" dirty="0">
                <a:latin typeface="+mj-lt"/>
                <a:ea typeface="+mj-ea"/>
                <a:cs typeface="+mj-cs"/>
              </a:rPr>
            </a:br>
            <a:r>
              <a:rPr lang="en-US" sz="2400" kern="1200" dirty="0">
                <a:latin typeface="+mj-lt"/>
                <a:ea typeface="+mj-ea"/>
                <a:cs typeface="+mj-cs"/>
              </a:rPr>
              <a:t>“</a:t>
            </a:r>
            <a:r>
              <a:rPr lang="en-US" sz="24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Climate security is the study of the impact of climate and climate change on the security of affected communities.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” </a:t>
            </a:r>
            <a:br>
              <a:rPr lang="en-US" sz="2400" kern="1200" dirty="0">
                <a:latin typeface="+mj-lt"/>
                <a:ea typeface="+mj-ea"/>
                <a:cs typeface="+mj-cs"/>
              </a:rPr>
            </a:br>
            <a:br>
              <a:rPr lang="en-US" sz="2400" kern="1200" dirty="0"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Climate change 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intersects a broad spectrum of security notions: it has come to be considered as both a threat in itself and a multiplier of other issues/challenges, different forms of competition, armed conflicts which stem from the </a:t>
            </a:r>
            <a:r>
              <a:rPr lang="en-US" sz="24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scarcity of clean water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, </a:t>
            </a:r>
            <a:r>
              <a:rPr lang="en-US" sz="24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soil or food 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and get worse due to this phenomenon.</a:t>
            </a:r>
            <a:br>
              <a:rPr lang="en-US" sz="2400" kern="1200" dirty="0">
                <a:latin typeface="+mj-lt"/>
                <a:ea typeface="+mj-ea"/>
                <a:cs typeface="+mj-cs"/>
              </a:rPr>
            </a:br>
            <a:br>
              <a:rPr lang="en-US" sz="2400" kern="1200" dirty="0"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Climate security 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reinforces or challenges other </a:t>
            </a:r>
            <a:r>
              <a:rPr lang="en-US" sz="24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security agendas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. In the 1980s and 1990s climate was not yet a </a:t>
            </a:r>
            <a:r>
              <a:rPr lang="en-US" sz="24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security issue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, however it was already becoming a challenge to economic security and energy security.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066322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C2FBA06-24DB-4BA5-B24F-EF122A87E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100" y="864087"/>
            <a:ext cx="15163800" cy="855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56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2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423</Words>
  <Application>Microsoft Macintosh PowerPoint</Application>
  <PresentationFormat>Personalizzato</PresentationFormat>
  <Paragraphs>36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Calibri</vt:lpstr>
      <vt:lpstr>Helvetica Neue</vt:lpstr>
      <vt:lpstr>Tahoma</vt:lpstr>
      <vt:lpstr>Office Theme</vt:lpstr>
      <vt:lpstr>Presentazione standard di PowerPoint</vt:lpstr>
      <vt:lpstr>Analizzare le principali sfide  alla sicurezza che hanno un  impatto sul nostro ambiente  socio-politico in rapida  evoluzione:</vt:lpstr>
      <vt:lpstr>2 CURRICULA</vt:lpstr>
      <vt:lpstr>MA Programme in Global Security Studies: Environment, Energy, and Conflicts </vt:lpstr>
      <vt:lpstr>MA Programme in Global Security Studies: Environment, Energy, and Conflicts</vt:lpstr>
      <vt:lpstr>     Climate Security 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Corsi di Laura M</dc:title>
  <dc:creator>denisa kucik</dc:creator>
  <cp:keywords>DAFdiQyi9Tk,BAE-ncsy498</cp:keywords>
  <cp:lastModifiedBy>Microsoft Office User</cp:lastModifiedBy>
  <cp:revision>3</cp:revision>
  <dcterms:created xsi:type="dcterms:W3CDTF">2023-07-09T16:42:31Z</dcterms:created>
  <dcterms:modified xsi:type="dcterms:W3CDTF">2024-06-27T14:28:32Z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2023-07-09T00:00:00Z</vt:filetime>
  </property>
  <property fmtid="{D5CDD505-2E9C-101B-9397-08002B2CF9AE}" pid="3" name="Creator">
    <vt:lpwstr>Canva</vt:lpwstr>
  </property>
  <property fmtid="{D5CDD505-2E9C-101B-9397-08002B2CF9AE}" pid="4" name="LastSaved">
    <vt:filetime>2023-07-09T00:00:00Z</vt:filetime>
  </property>
</Properties>
</file>