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4" r:id="rId17"/>
    <p:sldId id="275" r:id="rId18"/>
  </p:sldIdLst>
  <p:sldSz cx="18288000" cy="10287000"/>
  <p:notesSz cx="18288000" cy="10287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351A7-35FD-4297-9FBD-EA569053E9A3}" v="4" dt="2024-06-11T12:55:32.9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7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F4CEC-8AD9-41B0-B36B-B3852FBE6706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20BB5-C8B9-419B-86B0-84E8429C1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40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20BB5-C8B9-419B-86B0-84E8429C17A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71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30085" y="3892613"/>
            <a:ext cx="1422782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42C2D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700" y="4007105"/>
            <a:ext cx="4448175" cy="5238750"/>
          </a:xfrm>
          <a:custGeom>
            <a:avLst/>
            <a:gdLst/>
            <a:ahLst/>
            <a:cxnLst/>
            <a:rect l="l" t="t" r="r" b="b"/>
            <a:pathLst>
              <a:path w="4448175" h="5238750">
                <a:moveTo>
                  <a:pt x="4448174" y="5238749"/>
                </a:moveTo>
                <a:lnTo>
                  <a:pt x="0" y="5238749"/>
                </a:lnTo>
                <a:lnTo>
                  <a:pt x="0" y="0"/>
                </a:lnTo>
                <a:lnTo>
                  <a:pt x="4448174" y="0"/>
                </a:lnTo>
                <a:lnTo>
                  <a:pt x="4448174" y="5238749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69187" y="3272312"/>
            <a:ext cx="4448175" cy="5972175"/>
          </a:xfrm>
          <a:custGeom>
            <a:avLst/>
            <a:gdLst/>
            <a:ahLst/>
            <a:cxnLst/>
            <a:rect l="l" t="t" r="r" b="b"/>
            <a:pathLst>
              <a:path w="4448175" h="5972175">
                <a:moveTo>
                  <a:pt x="4448174" y="5972174"/>
                </a:moveTo>
                <a:lnTo>
                  <a:pt x="0" y="5972174"/>
                </a:lnTo>
                <a:lnTo>
                  <a:pt x="0" y="0"/>
                </a:lnTo>
                <a:lnTo>
                  <a:pt x="4448174" y="0"/>
                </a:lnTo>
                <a:lnTo>
                  <a:pt x="4448174" y="5972174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709675" y="2537518"/>
            <a:ext cx="4448175" cy="6705600"/>
          </a:xfrm>
          <a:custGeom>
            <a:avLst/>
            <a:gdLst/>
            <a:ahLst/>
            <a:cxnLst/>
            <a:rect l="l" t="t" r="r" b="b"/>
            <a:pathLst>
              <a:path w="4448175" h="6705600">
                <a:moveTo>
                  <a:pt x="4448174" y="6705599"/>
                </a:moveTo>
                <a:lnTo>
                  <a:pt x="0" y="6705599"/>
                </a:lnTo>
                <a:lnTo>
                  <a:pt x="0" y="0"/>
                </a:lnTo>
                <a:lnTo>
                  <a:pt x="4448174" y="0"/>
                </a:lnTo>
                <a:lnTo>
                  <a:pt x="4448174" y="6705599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00107" y="524630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00107" y="552253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00107" y="579875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600107" y="607498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600107" y="635120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600107" y="690365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600107" y="717988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600107" y="773233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42C2D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28700" y="4007105"/>
            <a:ext cx="4448175" cy="523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24425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709675" y="2537518"/>
            <a:ext cx="4448175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24425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93468" y="2495641"/>
            <a:ext cx="7753350" cy="3048000"/>
          </a:xfrm>
          <a:custGeom>
            <a:avLst/>
            <a:gdLst/>
            <a:ahLst/>
            <a:cxnLst/>
            <a:rect l="l" t="t" r="r" b="b"/>
            <a:pathLst>
              <a:path w="7753350" h="3048000">
                <a:moveTo>
                  <a:pt x="7753349" y="3047999"/>
                </a:moveTo>
                <a:lnTo>
                  <a:pt x="0" y="3047999"/>
                </a:lnTo>
                <a:lnTo>
                  <a:pt x="0" y="0"/>
                </a:lnTo>
                <a:lnTo>
                  <a:pt x="7753349" y="0"/>
                </a:lnTo>
                <a:lnTo>
                  <a:pt x="7753349" y="3047999"/>
                </a:lnTo>
                <a:close/>
              </a:path>
            </a:pathLst>
          </a:custGeom>
          <a:solidFill>
            <a:srgbClr val="24425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227554" y="2844016"/>
            <a:ext cx="85725" cy="2352675"/>
          </a:xfrm>
          <a:custGeom>
            <a:avLst/>
            <a:gdLst/>
            <a:ahLst/>
            <a:cxnLst/>
            <a:rect l="l" t="t" r="r" b="b"/>
            <a:pathLst>
              <a:path w="85725" h="2352675">
                <a:moveTo>
                  <a:pt x="85724" y="2352674"/>
                </a:moveTo>
                <a:lnTo>
                  <a:pt x="0" y="2352674"/>
                </a:lnTo>
                <a:lnTo>
                  <a:pt x="0" y="0"/>
                </a:lnTo>
                <a:lnTo>
                  <a:pt x="85724" y="0"/>
                </a:lnTo>
                <a:lnTo>
                  <a:pt x="85724" y="2352674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837239" y="1769288"/>
            <a:ext cx="450850" cy="1772285"/>
          </a:xfrm>
          <a:custGeom>
            <a:avLst/>
            <a:gdLst/>
            <a:ahLst/>
            <a:cxnLst/>
            <a:rect l="l" t="t" r="r" b="b"/>
            <a:pathLst>
              <a:path w="450850" h="1772285">
                <a:moveTo>
                  <a:pt x="450760" y="1771811"/>
                </a:moveTo>
                <a:lnTo>
                  <a:pt x="405516" y="1737186"/>
                </a:lnTo>
                <a:lnTo>
                  <a:pt x="370785" y="1707762"/>
                </a:lnTo>
                <a:lnTo>
                  <a:pt x="337315" y="1676945"/>
                </a:lnTo>
                <a:lnTo>
                  <a:pt x="305148" y="1644778"/>
                </a:lnTo>
                <a:lnTo>
                  <a:pt x="274331" y="1611307"/>
                </a:lnTo>
                <a:lnTo>
                  <a:pt x="244907" y="1576577"/>
                </a:lnTo>
                <a:lnTo>
                  <a:pt x="216921" y="1540631"/>
                </a:lnTo>
                <a:lnTo>
                  <a:pt x="190418" y="1503514"/>
                </a:lnTo>
                <a:lnTo>
                  <a:pt x="165442" y="1465271"/>
                </a:lnTo>
                <a:lnTo>
                  <a:pt x="142037" y="1425947"/>
                </a:lnTo>
                <a:lnTo>
                  <a:pt x="120249" y="1385585"/>
                </a:lnTo>
                <a:lnTo>
                  <a:pt x="100122" y="1344231"/>
                </a:lnTo>
                <a:lnTo>
                  <a:pt x="81700" y="1301929"/>
                </a:lnTo>
                <a:lnTo>
                  <a:pt x="65028" y="1258724"/>
                </a:lnTo>
                <a:lnTo>
                  <a:pt x="50151" y="1214660"/>
                </a:lnTo>
                <a:lnTo>
                  <a:pt x="37113" y="1169781"/>
                </a:lnTo>
                <a:lnTo>
                  <a:pt x="25958" y="1124133"/>
                </a:lnTo>
                <a:lnTo>
                  <a:pt x="16732" y="1077759"/>
                </a:lnTo>
                <a:lnTo>
                  <a:pt x="9478" y="1030705"/>
                </a:lnTo>
                <a:lnTo>
                  <a:pt x="4242" y="983015"/>
                </a:lnTo>
                <a:lnTo>
                  <a:pt x="1068" y="934734"/>
                </a:lnTo>
                <a:lnTo>
                  <a:pt x="0" y="885905"/>
                </a:lnTo>
                <a:lnTo>
                  <a:pt x="1068" y="837077"/>
                </a:lnTo>
                <a:lnTo>
                  <a:pt x="4242" y="788795"/>
                </a:lnTo>
                <a:lnTo>
                  <a:pt x="9478" y="741105"/>
                </a:lnTo>
                <a:lnTo>
                  <a:pt x="16732" y="694051"/>
                </a:lnTo>
                <a:lnTo>
                  <a:pt x="25958" y="647678"/>
                </a:lnTo>
                <a:lnTo>
                  <a:pt x="37113" y="602029"/>
                </a:lnTo>
                <a:lnTo>
                  <a:pt x="50151" y="557151"/>
                </a:lnTo>
                <a:lnTo>
                  <a:pt x="65028" y="513087"/>
                </a:lnTo>
                <a:lnTo>
                  <a:pt x="81700" y="469881"/>
                </a:lnTo>
                <a:lnTo>
                  <a:pt x="100122" y="427579"/>
                </a:lnTo>
                <a:lnTo>
                  <a:pt x="120249" y="386225"/>
                </a:lnTo>
                <a:lnTo>
                  <a:pt x="142037" y="345864"/>
                </a:lnTo>
                <a:lnTo>
                  <a:pt x="165442" y="306539"/>
                </a:lnTo>
                <a:lnTo>
                  <a:pt x="190418" y="268296"/>
                </a:lnTo>
                <a:lnTo>
                  <a:pt x="216921" y="231180"/>
                </a:lnTo>
                <a:lnTo>
                  <a:pt x="244907" y="195234"/>
                </a:lnTo>
                <a:lnTo>
                  <a:pt x="274331" y="160503"/>
                </a:lnTo>
                <a:lnTo>
                  <a:pt x="305148" y="127032"/>
                </a:lnTo>
                <a:lnTo>
                  <a:pt x="337315" y="94866"/>
                </a:lnTo>
                <a:lnTo>
                  <a:pt x="370785" y="64048"/>
                </a:lnTo>
                <a:lnTo>
                  <a:pt x="405516" y="34624"/>
                </a:lnTo>
                <a:lnTo>
                  <a:pt x="441462" y="6639"/>
                </a:lnTo>
                <a:lnTo>
                  <a:pt x="450760" y="0"/>
                </a:lnTo>
                <a:lnTo>
                  <a:pt x="450760" y="1771811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31530" y="3803152"/>
            <a:ext cx="433070" cy="433070"/>
          </a:xfrm>
          <a:custGeom>
            <a:avLst/>
            <a:gdLst/>
            <a:ahLst/>
            <a:cxnLst/>
            <a:rect l="l" t="t" r="r" b="b"/>
            <a:pathLst>
              <a:path w="433069" h="433070">
                <a:moveTo>
                  <a:pt x="216491" y="432978"/>
                </a:moveTo>
                <a:lnTo>
                  <a:pt x="166850" y="427260"/>
                </a:lnTo>
                <a:lnTo>
                  <a:pt x="121282" y="410974"/>
                </a:lnTo>
                <a:lnTo>
                  <a:pt x="81086" y="385418"/>
                </a:lnTo>
                <a:lnTo>
                  <a:pt x="47560" y="351892"/>
                </a:lnTo>
                <a:lnTo>
                  <a:pt x="22004" y="311695"/>
                </a:lnTo>
                <a:lnTo>
                  <a:pt x="5717" y="266128"/>
                </a:lnTo>
                <a:lnTo>
                  <a:pt x="0" y="216488"/>
                </a:lnTo>
                <a:lnTo>
                  <a:pt x="5717" y="166850"/>
                </a:lnTo>
                <a:lnTo>
                  <a:pt x="22004" y="121282"/>
                </a:lnTo>
                <a:lnTo>
                  <a:pt x="47560" y="81086"/>
                </a:lnTo>
                <a:lnTo>
                  <a:pt x="81086" y="47560"/>
                </a:lnTo>
                <a:lnTo>
                  <a:pt x="121282" y="22004"/>
                </a:lnTo>
                <a:lnTo>
                  <a:pt x="166850" y="5717"/>
                </a:lnTo>
                <a:lnTo>
                  <a:pt x="216489" y="0"/>
                </a:lnTo>
                <a:lnTo>
                  <a:pt x="266128" y="5717"/>
                </a:lnTo>
                <a:lnTo>
                  <a:pt x="311695" y="22004"/>
                </a:lnTo>
                <a:lnTo>
                  <a:pt x="351892" y="47560"/>
                </a:lnTo>
                <a:lnTo>
                  <a:pt x="385418" y="81086"/>
                </a:lnTo>
                <a:lnTo>
                  <a:pt x="410974" y="121282"/>
                </a:lnTo>
                <a:lnTo>
                  <a:pt x="427261" y="166850"/>
                </a:lnTo>
                <a:lnTo>
                  <a:pt x="432978" y="216489"/>
                </a:lnTo>
                <a:lnTo>
                  <a:pt x="427261" y="266128"/>
                </a:lnTo>
                <a:lnTo>
                  <a:pt x="410974" y="311695"/>
                </a:lnTo>
                <a:lnTo>
                  <a:pt x="385418" y="351892"/>
                </a:lnTo>
                <a:lnTo>
                  <a:pt x="351892" y="385418"/>
                </a:lnTo>
                <a:lnTo>
                  <a:pt x="311695" y="410974"/>
                </a:lnTo>
                <a:lnTo>
                  <a:pt x="266128" y="427260"/>
                </a:lnTo>
                <a:lnTo>
                  <a:pt x="216491" y="432978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541181" y="2495641"/>
            <a:ext cx="7753350" cy="3048000"/>
          </a:xfrm>
          <a:custGeom>
            <a:avLst/>
            <a:gdLst/>
            <a:ahLst/>
            <a:cxnLst/>
            <a:rect l="l" t="t" r="r" b="b"/>
            <a:pathLst>
              <a:path w="7753350" h="3048000">
                <a:moveTo>
                  <a:pt x="7753349" y="3047999"/>
                </a:moveTo>
                <a:lnTo>
                  <a:pt x="0" y="3047999"/>
                </a:lnTo>
                <a:lnTo>
                  <a:pt x="0" y="0"/>
                </a:lnTo>
                <a:lnTo>
                  <a:pt x="7753349" y="0"/>
                </a:lnTo>
                <a:lnTo>
                  <a:pt x="7753349" y="3047999"/>
                </a:lnTo>
                <a:close/>
              </a:path>
            </a:pathLst>
          </a:custGeom>
          <a:solidFill>
            <a:srgbClr val="24425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775267" y="2844016"/>
            <a:ext cx="85725" cy="2352675"/>
          </a:xfrm>
          <a:custGeom>
            <a:avLst/>
            <a:gdLst/>
            <a:ahLst/>
            <a:cxnLst/>
            <a:rect l="l" t="t" r="r" b="b"/>
            <a:pathLst>
              <a:path w="85725" h="2352675">
                <a:moveTo>
                  <a:pt x="85724" y="2352674"/>
                </a:moveTo>
                <a:lnTo>
                  <a:pt x="0" y="2352674"/>
                </a:lnTo>
                <a:lnTo>
                  <a:pt x="0" y="0"/>
                </a:lnTo>
                <a:lnTo>
                  <a:pt x="85724" y="0"/>
                </a:lnTo>
                <a:lnTo>
                  <a:pt x="85724" y="2352674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93468" y="6338003"/>
            <a:ext cx="7753350" cy="3048000"/>
          </a:xfrm>
          <a:custGeom>
            <a:avLst/>
            <a:gdLst/>
            <a:ahLst/>
            <a:cxnLst/>
            <a:rect l="l" t="t" r="r" b="b"/>
            <a:pathLst>
              <a:path w="7753350" h="3048000">
                <a:moveTo>
                  <a:pt x="7753349" y="3047999"/>
                </a:moveTo>
                <a:lnTo>
                  <a:pt x="0" y="3047999"/>
                </a:lnTo>
                <a:lnTo>
                  <a:pt x="0" y="0"/>
                </a:lnTo>
                <a:lnTo>
                  <a:pt x="7753349" y="0"/>
                </a:lnTo>
                <a:lnTo>
                  <a:pt x="7753349" y="3047999"/>
                </a:lnTo>
                <a:close/>
              </a:path>
            </a:pathLst>
          </a:custGeom>
          <a:solidFill>
            <a:srgbClr val="24425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31518" y="6686384"/>
            <a:ext cx="882015" cy="2352675"/>
          </a:xfrm>
          <a:custGeom>
            <a:avLst/>
            <a:gdLst/>
            <a:ahLst/>
            <a:cxnLst/>
            <a:rect l="l" t="t" r="r" b="b"/>
            <a:pathLst>
              <a:path w="882014" h="2352675">
                <a:moveTo>
                  <a:pt x="432981" y="1214005"/>
                </a:moveTo>
                <a:lnTo>
                  <a:pt x="427266" y="1164374"/>
                </a:lnTo>
                <a:lnTo>
                  <a:pt x="410984" y="1118806"/>
                </a:lnTo>
                <a:lnTo>
                  <a:pt x="385419" y="1078611"/>
                </a:lnTo>
                <a:lnTo>
                  <a:pt x="351904" y="1045083"/>
                </a:lnTo>
                <a:lnTo>
                  <a:pt x="311696" y="1019530"/>
                </a:lnTo>
                <a:lnTo>
                  <a:pt x="266128" y="1003236"/>
                </a:lnTo>
                <a:lnTo>
                  <a:pt x="216496" y="997521"/>
                </a:lnTo>
                <a:lnTo>
                  <a:pt x="166852" y="1003236"/>
                </a:lnTo>
                <a:lnTo>
                  <a:pt x="121285" y="1019530"/>
                </a:lnTo>
                <a:lnTo>
                  <a:pt x="81089" y="1045083"/>
                </a:lnTo>
                <a:lnTo>
                  <a:pt x="47561" y="1078611"/>
                </a:lnTo>
                <a:lnTo>
                  <a:pt x="22009" y="1118806"/>
                </a:lnTo>
                <a:lnTo>
                  <a:pt x="5727" y="1164374"/>
                </a:lnTo>
                <a:lnTo>
                  <a:pt x="0" y="1214005"/>
                </a:lnTo>
                <a:lnTo>
                  <a:pt x="5727" y="1263650"/>
                </a:lnTo>
                <a:lnTo>
                  <a:pt x="22009" y="1309217"/>
                </a:lnTo>
                <a:lnTo>
                  <a:pt x="47561" y="1349413"/>
                </a:lnTo>
                <a:lnTo>
                  <a:pt x="81089" y="1382941"/>
                </a:lnTo>
                <a:lnTo>
                  <a:pt x="121285" y="1408493"/>
                </a:lnTo>
                <a:lnTo>
                  <a:pt x="166852" y="1424787"/>
                </a:lnTo>
                <a:lnTo>
                  <a:pt x="216496" y="1430502"/>
                </a:lnTo>
                <a:lnTo>
                  <a:pt x="266128" y="1424787"/>
                </a:lnTo>
                <a:lnTo>
                  <a:pt x="311696" y="1408493"/>
                </a:lnTo>
                <a:lnTo>
                  <a:pt x="351904" y="1382941"/>
                </a:lnTo>
                <a:lnTo>
                  <a:pt x="385419" y="1349413"/>
                </a:lnTo>
                <a:lnTo>
                  <a:pt x="410984" y="1309217"/>
                </a:lnTo>
                <a:lnTo>
                  <a:pt x="427266" y="1263650"/>
                </a:lnTo>
                <a:lnTo>
                  <a:pt x="432981" y="1214005"/>
                </a:lnTo>
                <a:close/>
              </a:path>
              <a:path w="882014" h="2352675">
                <a:moveTo>
                  <a:pt x="881748" y="0"/>
                </a:moveTo>
                <a:lnTo>
                  <a:pt x="796023" y="0"/>
                </a:lnTo>
                <a:lnTo>
                  <a:pt x="796023" y="2352675"/>
                </a:lnTo>
                <a:lnTo>
                  <a:pt x="881748" y="2352675"/>
                </a:lnTo>
                <a:lnTo>
                  <a:pt x="881748" y="0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541181" y="6338003"/>
            <a:ext cx="7753350" cy="3048000"/>
          </a:xfrm>
          <a:custGeom>
            <a:avLst/>
            <a:gdLst/>
            <a:ahLst/>
            <a:cxnLst/>
            <a:rect l="l" t="t" r="r" b="b"/>
            <a:pathLst>
              <a:path w="7753350" h="3048000">
                <a:moveTo>
                  <a:pt x="7753349" y="3047999"/>
                </a:moveTo>
                <a:lnTo>
                  <a:pt x="0" y="3047999"/>
                </a:lnTo>
                <a:lnTo>
                  <a:pt x="0" y="0"/>
                </a:lnTo>
                <a:lnTo>
                  <a:pt x="7753349" y="0"/>
                </a:lnTo>
                <a:lnTo>
                  <a:pt x="7753349" y="3047999"/>
                </a:lnTo>
                <a:close/>
              </a:path>
            </a:pathLst>
          </a:custGeom>
          <a:solidFill>
            <a:srgbClr val="24425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775267" y="6686378"/>
            <a:ext cx="85725" cy="2352675"/>
          </a:xfrm>
          <a:custGeom>
            <a:avLst/>
            <a:gdLst/>
            <a:ahLst/>
            <a:cxnLst/>
            <a:rect l="l" t="t" r="r" b="b"/>
            <a:pathLst>
              <a:path w="85725" h="2352675">
                <a:moveTo>
                  <a:pt x="85724" y="2352674"/>
                </a:moveTo>
                <a:lnTo>
                  <a:pt x="0" y="2352674"/>
                </a:lnTo>
                <a:lnTo>
                  <a:pt x="0" y="0"/>
                </a:lnTo>
                <a:lnTo>
                  <a:pt x="85724" y="0"/>
                </a:lnTo>
                <a:lnTo>
                  <a:pt x="85724" y="2352674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9979243" y="3803152"/>
            <a:ext cx="433070" cy="433070"/>
          </a:xfrm>
          <a:custGeom>
            <a:avLst/>
            <a:gdLst/>
            <a:ahLst/>
            <a:cxnLst/>
            <a:rect l="l" t="t" r="r" b="b"/>
            <a:pathLst>
              <a:path w="433070" h="433070">
                <a:moveTo>
                  <a:pt x="216490" y="432978"/>
                </a:moveTo>
                <a:lnTo>
                  <a:pt x="166849" y="427260"/>
                </a:lnTo>
                <a:lnTo>
                  <a:pt x="121282" y="410974"/>
                </a:lnTo>
                <a:lnTo>
                  <a:pt x="81085" y="385418"/>
                </a:lnTo>
                <a:lnTo>
                  <a:pt x="47559" y="351892"/>
                </a:lnTo>
                <a:lnTo>
                  <a:pt x="22003" y="311695"/>
                </a:lnTo>
                <a:lnTo>
                  <a:pt x="5717" y="266128"/>
                </a:lnTo>
                <a:lnTo>
                  <a:pt x="0" y="216485"/>
                </a:lnTo>
                <a:lnTo>
                  <a:pt x="5717" y="166850"/>
                </a:lnTo>
                <a:lnTo>
                  <a:pt x="22003" y="121282"/>
                </a:lnTo>
                <a:lnTo>
                  <a:pt x="47559" y="81086"/>
                </a:lnTo>
                <a:lnTo>
                  <a:pt x="81085" y="47560"/>
                </a:lnTo>
                <a:lnTo>
                  <a:pt x="121282" y="22004"/>
                </a:lnTo>
                <a:lnTo>
                  <a:pt x="166849" y="5717"/>
                </a:lnTo>
                <a:lnTo>
                  <a:pt x="216488" y="0"/>
                </a:lnTo>
                <a:lnTo>
                  <a:pt x="266127" y="5717"/>
                </a:lnTo>
                <a:lnTo>
                  <a:pt x="311695" y="22004"/>
                </a:lnTo>
                <a:lnTo>
                  <a:pt x="351892" y="47560"/>
                </a:lnTo>
                <a:lnTo>
                  <a:pt x="385418" y="81086"/>
                </a:lnTo>
                <a:lnTo>
                  <a:pt x="410974" y="121282"/>
                </a:lnTo>
                <a:lnTo>
                  <a:pt x="427260" y="166850"/>
                </a:lnTo>
                <a:lnTo>
                  <a:pt x="432977" y="216489"/>
                </a:lnTo>
                <a:lnTo>
                  <a:pt x="427260" y="266128"/>
                </a:lnTo>
                <a:lnTo>
                  <a:pt x="410974" y="311695"/>
                </a:lnTo>
                <a:lnTo>
                  <a:pt x="385418" y="351892"/>
                </a:lnTo>
                <a:lnTo>
                  <a:pt x="351892" y="385418"/>
                </a:lnTo>
                <a:lnTo>
                  <a:pt x="311695" y="410974"/>
                </a:lnTo>
                <a:lnTo>
                  <a:pt x="266127" y="427260"/>
                </a:lnTo>
                <a:lnTo>
                  <a:pt x="216490" y="432978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979243" y="7683899"/>
            <a:ext cx="433070" cy="433070"/>
          </a:xfrm>
          <a:custGeom>
            <a:avLst/>
            <a:gdLst/>
            <a:ahLst/>
            <a:cxnLst/>
            <a:rect l="l" t="t" r="r" b="b"/>
            <a:pathLst>
              <a:path w="433070" h="433070">
                <a:moveTo>
                  <a:pt x="216490" y="432978"/>
                </a:moveTo>
                <a:lnTo>
                  <a:pt x="166849" y="427261"/>
                </a:lnTo>
                <a:lnTo>
                  <a:pt x="121282" y="410974"/>
                </a:lnTo>
                <a:lnTo>
                  <a:pt x="81085" y="385418"/>
                </a:lnTo>
                <a:lnTo>
                  <a:pt x="47559" y="351892"/>
                </a:lnTo>
                <a:lnTo>
                  <a:pt x="22003" y="311695"/>
                </a:lnTo>
                <a:lnTo>
                  <a:pt x="5717" y="266128"/>
                </a:lnTo>
                <a:lnTo>
                  <a:pt x="0" y="216485"/>
                </a:lnTo>
                <a:lnTo>
                  <a:pt x="5717" y="166850"/>
                </a:lnTo>
                <a:lnTo>
                  <a:pt x="22003" y="121282"/>
                </a:lnTo>
                <a:lnTo>
                  <a:pt x="47559" y="81086"/>
                </a:lnTo>
                <a:lnTo>
                  <a:pt x="81085" y="47560"/>
                </a:lnTo>
                <a:lnTo>
                  <a:pt x="121282" y="22004"/>
                </a:lnTo>
                <a:lnTo>
                  <a:pt x="166849" y="5717"/>
                </a:lnTo>
                <a:lnTo>
                  <a:pt x="216488" y="0"/>
                </a:lnTo>
                <a:lnTo>
                  <a:pt x="266127" y="5717"/>
                </a:lnTo>
                <a:lnTo>
                  <a:pt x="311695" y="22004"/>
                </a:lnTo>
                <a:lnTo>
                  <a:pt x="351892" y="47560"/>
                </a:lnTo>
                <a:lnTo>
                  <a:pt x="385418" y="81086"/>
                </a:lnTo>
                <a:lnTo>
                  <a:pt x="410974" y="121282"/>
                </a:lnTo>
                <a:lnTo>
                  <a:pt x="427260" y="166850"/>
                </a:lnTo>
                <a:lnTo>
                  <a:pt x="432977" y="216489"/>
                </a:lnTo>
                <a:lnTo>
                  <a:pt x="427260" y="266128"/>
                </a:lnTo>
                <a:lnTo>
                  <a:pt x="410974" y="311695"/>
                </a:lnTo>
                <a:lnTo>
                  <a:pt x="385418" y="351892"/>
                </a:lnTo>
                <a:lnTo>
                  <a:pt x="351892" y="385418"/>
                </a:lnTo>
                <a:lnTo>
                  <a:pt x="311695" y="410974"/>
                </a:lnTo>
                <a:lnTo>
                  <a:pt x="266127" y="427261"/>
                </a:lnTo>
                <a:lnTo>
                  <a:pt x="216490" y="432978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9110774"/>
            <a:ext cx="1431290" cy="1176655"/>
          </a:xfrm>
          <a:custGeom>
            <a:avLst/>
            <a:gdLst/>
            <a:ahLst/>
            <a:cxnLst/>
            <a:rect l="l" t="t" r="r" b="b"/>
            <a:pathLst>
              <a:path w="1431290" h="1176654">
                <a:moveTo>
                  <a:pt x="1430851" y="1176224"/>
                </a:moveTo>
                <a:lnTo>
                  <a:pt x="1281257" y="1176224"/>
                </a:lnTo>
                <a:lnTo>
                  <a:pt x="1264783" y="1139704"/>
                </a:lnTo>
                <a:lnTo>
                  <a:pt x="1240822" y="1101604"/>
                </a:lnTo>
                <a:lnTo>
                  <a:pt x="1215822" y="1063504"/>
                </a:lnTo>
                <a:lnTo>
                  <a:pt x="1189791" y="1012704"/>
                </a:lnTo>
                <a:lnTo>
                  <a:pt x="1162735" y="974604"/>
                </a:lnTo>
                <a:lnTo>
                  <a:pt x="1134661" y="936504"/>
                </a:lnTo>
                <a:lnTo>
                  <a:pt x="1105575" y="898404"/>
                </a:lnTo>
                <a:lnTo>
                  <a:pt x="1075484" y="860304"/>
                </a:lnTo>
                <a:lnTo>
                  <a:pt x="1044396" y="822204"/>
                </a:lnTo>
                <a:lnTo>
                  <a:pt x="1012316" y="784104"/>
                </a:lnTo>
                <a:lnTo>
                  <a:pt x="979252" y="746004"/>
                </a:lnTo>
                <a:lnTo>
                  <a:pt x="945210" y="707904"/>
                </a:lnTo>
                <a:lnTo>
                  <a:pt x="910197" y="669804"/>
                </a:lnTo>
                <a:lnTo>
                  <a:pt x="874348" y="631704"/>
                </a:lnTo>
                <a:lnTo>
                  <a:pt x="837802" y="606304"/>
                </a:lnTo>
                <a:lnTo>
                  <a:pt x="800577" y="568204"/>
                </a:lnTo>
                <a:lnTo>
                  <a:pt x="762688" y="542804"/>
                </a:lnTo>
                <a:lnTo>
                  <a:pt x="724151" y="504704"/>
                </a:lnTo>
                <a:lnTo>
                  <a:pt x="684982" y="479304"/>
                </a:lnTo>
                <a:lnTo>
                  <a:pt x="645198" y="441204"/>
                </a:lnTo>
                <a:lnTo>
                  <a:pt x="563849" y="390404"/>
                </a:lnTo>
                <a:lnTo>
                  <a:pt x="480233" y="339604"/>
                </a:lnTo>
                <a:lnTo>
                  <a:pt x="394478" y="288804"/>
                </a:lnTo>
                <a:lnTo>
                  <a:pt x="350839" y="276104"/>
                </a:lnTo>
                <a:lnTo>
                  <a:pt x="262119" y="225304"/>
                </a:lnTo>
                <a:lnTo>
                  <a:pt x="171583" y="199904"/>
                </a:lnTo>
                <a:lnTo>
                  <a:pt x="125675" y="174504"/>
                </a:lnTo>
                <a:lnTo>
                  <a:pt x="0" y="140712"/>
                </a:lnTo>
                <a:lnTo>
                  <a:pt x="0" y="0"/>
                </a:lnTo>
                <a:lnTo>
                  <a:pt x="129573" y="34804"/>
                </a:lnTo>
                <a:lnTo>
                  <a:pt x="175962" y="60204"/>
                </a:lnTo>
                <a:lnTo>
                  <a:pt x="267569" y="85604"/>
                </a:lnTo>
                <a:lnTo>
                  <a:pt x="312757" y="111004"/>
                </a:lnTo>
                <a:lnTo>
                  <a:pt x="357516" y="123704"/>
                </a:lnTo>
                <a:lnTo>
                  <a:pt x="489072" y="199904"/>
                </a:lnTo>
                <a:lnTo>
                  <a:pt x="531968" y="212604"/>
                </a:lnTo>
                <a:lnTo>
                  <a:pt x="574362" y="238004"/>
                </a:lnTo>
                <a:lnTo>
                  <a:pt x="657587" y="288804"/>
                </a:lnTo>
                <a:lnTo>
                  <a:pt x="698388" y="326904"/>
                </a:lnTo>
                <a:lnTo>
                  <a:pt x="778295" y="377704"/>
                </a:lnTo>
                <a:lnTo>
                  <a:pt x="817373" y="415804"/>
                </a:lnTo>
                <a:lnTo>
                  <a:pt x="855847" y="441204"/>
                </a:lnTo>
                <a:lnTo>
                  <a:pt x="893702" y="479304"/>
                </a:lnTo>
                <a:lnTo>
                  <a:pt x="930925" y="504704"/>
                </a:lnTo>
                <a:lnTo>
                  <a:pt x="967501" y="542804"/>
                </a:lnTo>
                <a:lnTo>
                  <a:pt x="1003415" y="580904"/>
                </a:lnTo>
                <a:lnTo>
                  <a:pt x="1038609" y="619004"/>
                </a:lnTo>
                <a:lnTo>
                  <a:pt x="1072879" y="644404"/>
                </a:lnTo>
                <a:lnTo>
                  <a:pt x="1106221" y="682504"/>
                </a:lnTo>
                <a:lnTo>
                  <a:pt x="1138628" y="720604"/>
                </a:lnTo>
                <a:lnTo>
                  <a:pt x="1170094" y="758704"/>
                </a:lnTo>
                <a:lnTo>
                  <a:pt x="1200614" y="809504"/>
                </a:lnTo>
                <a:lnTo>
                  <a:pt x="1230182" y="847604"/>
                </a:lnTo>
                <a:lnTo>
                  <a:pt x="1258792" y="885704"/>
                </a:lnTo>
                <a:lnTo>
                  <a:pt x="1286438" y="923804"/>
                </a:lnTo>
                <a:lnTo>
                  <a:pt x="1313114" y="961904"/>
                </a:lnTo>
                <a:lnTo>
                  <a:pt x="1338816" y="1012704"/>
                </a:lnTo>
                <a:lnTo>
                  <a:pt x="1363536" y="1050804"/>
                </a:lnTo>
                <a:lnTo>
                  <a:pt x="1387269" y="1088904"/>
                </a:lnTo>
                <a:lnTo>
                  <a:pt x="1410010" y="1139704"/>
                </a:lnTo>
                <a:lnTo>
                  <a:pt x="1430851" y="1176224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42C2D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12981" y="944308"/>
            <a:ext cx="5262037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42C2D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330" y="3300497"/>
            <a:ext cx="16907338" cy="576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mailto:marilena.gala@uniroma3.it" TargetMode="External"/><Relationship Id="rId7" Type="http://schemas.openxmlformats.org/officeDocument/2006/relationships/image" Target="../media/image34.png"/><Relationship Id="rId2" Type="http://schemas.openxmlformats.org/officeDocument/2006/relationships/hyperlink" Target="mailto:leopoldo.nuti@uniroma3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mailto:francesco.maiolo@uniroma3.it" TargetMode="External"/><Relationship Id="rId9" Type="http://schemas.openxmlformats.org/officeDocument/2006/relationships/hyperlink" Target="mailto:rise.sp@uniroma3.i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6888"/>
            <a:ext cx="18288000" cy="8800465"/>
          </a:xfrm>
          <a:custGeom>
            <a:avLst/>
            <a:gdLst/>
            <a:ahLst/>
            <a:cxnLst/>
            <a:rect l="l" t="t" r="r" b="b"/>
            <a:pathLst>
              <a:path w="18288000" h="8800465">
                <a:moveTo>
                  <a:pt x="0" y="8800111"/>
                </a:moveTo>
                <a:lnTo>
                  <a:pt x="18287998" y="8800111"/>
                </a:lnTo>
                <a:lnTo>
                  <a:pt x="18287998" y="0"/>
                </a:lnTo>
                <a:lnTo>
                  <a:pt x="0" y="0"/>
                </a:lnTo>
                <a:lnTo>
                  <a:pt x="0" y="8800111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92545" y="4229112"/>
            <a:ext cx="5195570" cy="6057900"/>
          </a:xfrm>
          <a:custGeom>
            <a:avLst/>
            <a:gdLst/>
            <a:ahLst/>
            <a:cxnLst/>
            <a:rect l="l" t="t" r="r" b="b"/>
            <a:pathLst>
              <a:path w="5195569" h="6057900">
                <a:moveTo>
                  <a:pt x="5195443" y="342900"/>
                </a:moveTo>
                <a:lnTo>
                  <a:pt x="5191836" y="330200"/>
                </a:lnTo>
                <a:lnTo>
                  <a:pt x="5130685" y="312089"/>
                </a:lnTo>
                <a:lnTo>
                  <a:pt x="4996027" y="485686"/>
                </a:lnTo>
                <a:lnTo>
                  <a:pt x="4973117" y="478002"/>
                </a:lnTo>
                <a:lnTo>
                  <a:pt x="4929390" y="463981"/>
                </a:lnTo>
                <a:lnTo>
                  <a:pt x="4885423" y="450519"/>
                </a:lnTo>
                <a:lnTo>
                  <a:pt x="4841214" y="437603"/>
                </a:lnTo>
                <a:lnTo>
                  <a:pt x="4796790" y="425246"/>
                </a:lnTo>
                <a:lnTo>
                  <a:pt x="4752124" y="413448"/>
                </a:lnTo>
                <a:lnTo>
                  <a:pt x="4707229" y="402234"/>
                </a:lnTo>
                <a:lnTo>
                  <a:pt x="4662119" y="391579"/>
                </a:lnTo>
                <a:lnTo>
                  <a:pt x="4616793" y="381495"/>
                </a:lnTo>
                <a:lnTo>
                  <a:pt x="4571250" y="371995"/>
                </a:lnTo>
                <a:lnTo>
                  <a:pt x="4525492" y="363080"/>
                </a:lnTo>
                <a:lnTo>
                  <a:pt x="4479544" y="354749"/>
                </a:lnTo>
                <a:lnTo>
                  <a:pt x="4433392" y="347014"/>
                </a:lnTo>
                <a:lnTo>
                  <a:pt x="4387037" y="339877"/>
                </a:lnTo>
                <a:lnTo>
                  <a:pt x="4340491" y="333324"/>
                </a:lnTo>
                <a:lnTo>
                  <a:pt x="4293755" y="327393"/>
                </a:lnTo>
                <a:lnTo>
                  <a:pt x="4246842" y="322059"/>
                </a:lnTo>
                <a:lnTo>
                  <a:pt x="4199750" y="317347"/>
                </a:lnTo>
                <a:lnTo>
                  <a:pt x="4152468" y="313245"/>
                </a:lnTo>
                <a:lnTo>
                  <a:pt x="4105021" y="309753"/>
                </a:lnTo>
                <a:lnTo>
                  <a:pt x="4057408" y="306895"/>
                </a:lnTo>
                <a:lnTo>
                  <a:pt x="4009631" y="304673"/>
                </a:lnTo>
                <a:lnTo>
                  <a:pt x="3961701" y="303072"/>
                </a:lnTo>
                <a:lnTo>
                  <a:pt x="3913606" y="302107"/>
                </a:lnTo>
                <a:lnTo>
                  <a:pt x="3865359" y="301790"/>
                </a:lnTo>
                <a:lnTo>
                  <a:pt x="3817112" y="302107"/>
                </a:lnTo>
                <a:lnTo>
                  <a:pt x="3769017" y="303072"/>
                </a:lnTo>
                <a:lnTo>
                  <a:pt x="3721087" y="304673"/>
                </a:lnTo>
                <a:lnTo>
                  <a:pt x="3673297" y="306895"/>
                </a:lnTo>
                <a:lnTo>
                  <a:pt x="3625685" y="309753"/>
                </a:lnTo>
                <a:lnTo>
                  <a:pt x="3578237" y="313245"/>
                </a:lnTo>
                <a:lnTo>
                  <a:pt x="3530968" y="317347"/>
                </a:lnTo>
                <a:lnTo>
                  <a:pt x="3483876" y="322059"/>
                </a:lnTo>
                <a:lnTo>
                  <a:pt x="3436950" y="327393"/>
                </a:lnTo>
                <a:lnTo>
                  <a:pt x="3390227" y="333324"/>
                </a:lnTo>
                <a:lnTo>
                  <a:pt x="3343681" y="339877"/>
                </a:lnTo>
                <a:lnTo>
                  <a:pt x="3297326" y="347014"/>
                </a:lnTo>
                <a:lnTo>
                  <a:pt x="3251174" y="354749"/>
                </a:lnTo>
                <a:lnTo>
                  <a:pt x="3205213" y="363080"/>
                </a:lnTo>
                <a:lnTo>
                  <a:pt x="3159468" y="371995"/>
                </a:lnTo>
                <a:lnTo>
                  <a:pt x="3113925" y="381495"/>
                </a:lnTo>
                <a:lnTo>
                  <a:pt x="3068599" y="391579"/>
                </a:lnTo>
                <a:lnTo>
                  <a:pt x="3023489" y="402234"/>
                </a:lnTo>
                <a:lnTo>
                  <a:pt x="2978594" y="413448"/>
                </a:lnTo>
                <a:lnTo>
                  <a:pt x="2933928" y="425246"/>
                </a:lnTo>
                <a:lnTo>
                  <a:pt x="2889491" y="437603"/>
                </a:lnTo>
                <a:lnTo>
                  <a:pt x="2845295" y="450519"/>
                </a:lnTo>
                <a:lnTo>
                  <a:pt x="2801328" y="463981"/>
                </a:lnTo>
                <a:lnTo>
                  <a:pt x="2757601" y="478002"/>
                </a:lnTo>
                <a:lnTo>
                  <a:pt x="2714117" y="492569"/>
                </a:lnTo>
                <a:lnTo>
                  <a:pt x="2670886" y="507682"/>
                </a:lnTo>
                <a:lnTo>
                  <a:pt x="2627909" y="523328"/>
                </a:lnTo>
                <a:lnTo>
                  <a:pt x="2585199" y="539508"/>
                </a:lnTo>
                <a:lnTo>
                  <a:pt x="2542743" y="556221"/>
                </a:lnTo>
                <a:lnTo>
                  <a:pt x="2500553" y="573468"/>
                </a:lnTo>
                <a:lnTo>
                  <a:pt x="2458631" y="591223"/>
                </a:lnTo>
                <a:lnTo>
                  <a:pt x="2416975" y="609498"/>
                </a:lnTo>
                <a:lnTo>
                  <a:pt x="2375611" y="628294"/>
                </a:lnTo>
                <a:lnTo>
                  <a:pt x="2334526" y="647598"/>
                </a:lnTo>
                <a:lnTo>
                  <a:pt x="2293721" y="667410"/>
                </a:lnTo>
                <a:lnTo>
                  <a:pt x="2253208" y="687717"/>
                </a:lnTo>
                <a:lnTo>
                  <a:pt x="2213000" y="708533"/>
                </a:lnTo>
                <a:lnTo>
                  <a:pt x="2173071" y="729830"/>
                </a:lnTo>
                <a:lnTo>
                  <a:pt x="2133460" y="751624"/>
                </a:lnTo>
                <a:lnTo>
                  <a:pt x="2094153" y="773912"/>
                </a:lnTo>
                <a:lnTo>
                  <a:pt x="2055152" y="796671"/>
                </a:lnTo>
                <a:lnTo>
                  <a:pt x="2016467" y="819899"/>
                </a:lnTo>
                <a:lnTo>
                  <a:pt x="1978101" y="843622"/>
                </a:lnTo>
                <a:lnTo>
                  <a:pt x="1940064" y="867791"/>
                </a:lnTo>
                <a:lnTo>
                  <a:pt x="1902345" y="892441"/>
                </a:lnTo>
                <a:lnTo>
                  <a:pt x="1864956" y="917549"/>
                </a:lnTo>
                <a:lnTo>
                  <a:pt x="1827911" y="943114"/>
                </a:lnTo>
                <a:lnTo>
                  <a:pt x="1791195" y="969137"/>
                </a:lnTo>
                <a:lnTo>
                  <a:pt x="1754835" y="995603"/>
                </a:lnTo>
                <a:lnTo>
                  <a:pt x="1718818" y="1022515"/>
                </a:lnTo>
                <a:lnTo>
                  <a:pt x="1683143" y="1049858"/>
                </a:lnTo>
                <a:lnTo>
                  <a:pt x="1647825" y="1077645"/>
                </a:lnTo>
                <a:lnTo>
                  <a:pt x="1612874" y="1105865"/>
                </a:lnTo>
                <a:lnTo>
                  <a:pt x="1578279" y="1134516"/>
                </a:lnTo>
                <a:lnTo>
                  <a:pt x="1544066" y="1163599"/>
                </a:lnTo>
                <a:lnTo>
                  <a:pt x="1510207" y="1193088"/>
                </a:lnTo>
                <a:lnTo>
                  <a:pt x="1476730" y="1222997"/>
                </a:lnTo>
                <a:lnTo>
                  <a:pt x="1443634" y="1253324"/>
                </a:lnTo>
                <a:lnTo>
                  <a:pt x="1410931" y="1284058"/>
                </a:lnTo>
                <a:lnTo>
                  <a:pt x="1378597" y="1315199"/>
                </a:lnTo>
                <a:lnTo>
                  <a:pt x="1346669" y="1346733"/>
                </a:lnTo>
                <a:lnTo>
                  <a:pt x="1315135" y="1378661"/>
                </a:lnTo>
                <a:lnTo>
                  <a:pt x="1283995" y="1410982"/>
                </a:lnTo>
                <a:lnTo>
                  <a:pt x="1253261" y="1443697"/>
                </a:lnTo>
                <a:lnTo>
                  <a:pt x="1222946" y="1476794"/>
                </a:lnTo>
                <a:lnTo>
                  <a:pt x="1193025" y="1510271"/>
                </a:lnTo>
                <a:lnTo>
                  <a:pt x="1163535" y="1544129"/>
                </a:lnTo>
                <a:lnTo>
                  <a:pt x="1134465" y="1578343"/>
                </a:lnTo>
                <a:lnTo>
                  <a:pt x="1105814" y="1612938"/>
                </a:lnTo>
                <a:lnTo>
                  <a:pt x="1077595" y="1647888"/>
                </a:lnTo>
                <a:lnTo>
                  <a:pt x="1049807" y="1683207"/>
                </a:lnTo>
                <a:lnTo>
                  <a:pt x="1022451" y="1718881"/>
                </a:lnTo>
                <a:lnTo>
                  <a:pt x="995540" y="1754898"/>
                </a:lnTo>
                <a:lnTo>
                  <a:pt x="969073" y="1791258"/>
                </a:lnTo>
                <a:lnTo>
                  <a:pt x="943051" y="1827974"/>
                </a:lnTo>
                <a:lnTo>
                  <a:pt x="917498" y="1865020"/>
                </a:lnTo>
                <a:lnTo>
                  <a:pt x="892390" y="1902409"/>
                </a:lnTo>
                <a:lnTo>
                  <a:pt x="867740" y="1940128"/>
                </a:lnTo>
                <a:lnTo>
                  <a:pt x="843559" y="1978164"/>
                </a:lnTo>
                <a:lnTo>
                  <a:pt x="819848" y="2016531"/>
                </a:lnTo>
                <a:lnTo>
                  <a:pt x="796607" y="2055215"/>
                </a:lnTo>
                <a:lnTo>
                  <a:pt x="773849" y="2094217"/>
                </a:lnTo>
                <a:lnTo>
                  <a:pt x="751573" y="2133523"/>
                </a:lnTo>
                <a:lnTo>
                  <a:pt x="729780" y="2173135"/>
                </a:lnTo>
                <a:lnTo>
                  <a:pt x="708482" y="2213051"/>
                </a:lnTo>
                <a:lnTo>
                  <a:pt x="687666" y="2253272"/>
                </a:lnTo>
                <a:lnTo>
                  <a:pt x="667359" y="2293785"/>
                </a:lnTo>
                <a:lnTo>
                  <a:pt x="647547" y="2334590"/>
                </a:lnTo>
                <a:lnTo>
                  <a:pt x="628243" y="2375674"/>
                </a:lnTo>
                <a:lnTo>
                  <a:pt x="609447" y="2417038"/>
                </a:lnTo>
                <a:lnTo>
                  <a:pt x="591172" y="2458682"/>
                </a:lnTo>
                <a:lnTo>
                  <a:pt x="573405" y="2500604"/>
                </a:lnTo>
                <a:lnTo>
                  <a:pt x="556171" y="2542794"/>
                </a:lnTo>
                <a:lnTo>
                  <a:pt x="539457" y="2585250"/>
                </a:lnTo>
                <a:lnTo>
                  <a:pt x="523278" y="2627973"/>
                </a:lnTo>
                <a:lnTo>
                  <a:pt x="507631" y="2670949"/>
                </a:lnTo>
                <a:lnTo>
                  <a:pt x="492518" y="2714180"/>
                </a:lnTo>
                <a:lnTo>
                  <a:pt x="477951" y="2757652"/>
                </a:lnTo>
                <a:lnTo>
                  <a:pt x="463931" y="2801378"/>
                </a:lnTo>
                <a:lnTo>
                  <a:pt x="450469" y="2845346"/>
                </a:lnTo>
                <a:lnTo>
                  <a:pt x="437553" y="2889542"/>
                </a:lnTo>
                <a:lnTo>
                  <a:pt x="425196" y="2933979"/>
                </a:lnTo>
                <a:lnTo>
                  <a:pt x="413410" y="2978645"/>
                </a:lnTo>
                <a:lnTo>
                  <a:pt x="402183" y="3023539"/>
                </a:lnTo>
                <a:lnTo>
                  <a:pt x="391528" y="3068650"/>
                </a:lnTo>
                <a:lnTo>
                  <a:pt x="381444" y="3113976"/>
                </a:lnTo>
                <a:lnTo>
                  <a:pt x="371944" y="3159518"/>
                </a:lnTo>
                <a:lnTo>
                  <a:pt x="363029" y="3205264"/>
                </a:lnTo>
                <a:lnTo>
                  <a:pt x="354698" y="3251212"/>
                </a:lnTo>
                <a:lnTo>
                  <a:pt x="346964" y="3297377"/>
                </a:lnTo>
                <a:lnTo>
                  <a:pt x="339826" y="3343719"/>
                </a:lnTo>
                <a:lnTo>
                  <a:pt x="333286" y="3390265"/>
                </a:lnTo>
                <a:lnTo>
                  <a:pt x="327342" y="3437001"/>
                </a:lnTo>
                <a:lnTo>
                  <a:pt x="322008" y="3483914"/>
                </a:lnTo>
                <a:lnTo>
                  <a:pt x="317296" y="3531006"/>
                </a:lnTo>
                <a:lnTo>
                  <a:pt x="313194" y="3578288"/>
                </a:lnTo>
                <a:lnTo>
                  <a:pt x="309714" y="3625723"/>
                </a:lnTo>
                <a:lnTo>
                  <a:pt x="306857" y="3673335"/>
                </a:lnTo>
                <a:lnTo>
                  <a:pt x="304622" y="3721112"/>
                </a:lnTo>
                <a:lnTo>
                  <a:pt x="303022" y="3769055"/>
                </a:lnTo>
                <a:lnTo>
                  <a:pt x="302056" y="3817150"/>
                </a:lnTo>
                <a:lnTo>
                  <a:pt x="301739" y="3865384"/>
                </a:lnTo>
                <a:lnTo>
                  <a:pt x="302056" y="3913632"/>
                </a:lnTo>
                <a:lnTo>
                  <a:pt x="303022" y="3961727"/>
                </a:lnTo>
                <a:lnTo>
                  <a:pt x="304622" y="4009669"/>
                </a:lnTo>
                <a:lnTo>
                  <a:pt x="306857" y="4057446"/>
                </a:lnTo>
                <a:lnTo>
                  <a:pt x="309714" y="4105059"/>
                </a:lnTo>
                <a:lnTo>
                  <a:pt x="313194" y="4152506"/>
                </a:lnTo>
                <a:lnTo>
                  <a:pt x="317296" y="4199775"/>
                </a:lnTo>
                <a:lnTo>
                  <a:pt x="322008" y="4246867"/>
                </a:lnTo>
                <a:lnTo>
                  <a:pt x="327342" y="4293794"/>
                </a:lnTo>
                <a:lnTo>
                  <a:pt x="333286" y="4340517"/>
                </a:lnTo>
                <a:lnTo>
                  <a:pt x="339826" y="4387062"/>
                </a:lnTo>
                <a:lnTo>
                  <a:pt x="346964" y="4433417"/>
                </a:lnTo>
                <a:lnTo>
                  <a:pt x="354698" y="4479569"/>
                </a:lnTo>
                <a:lnTo>
                  <a:pt x="363029" y="4525530"/>
                </a:lnTo>
                <a:lnTo>
                  <a:pt x="371944" y="4571276"/>
                </a:lnTo>
                <a:lnTo>
                  <a:pt x="381444" y="4616818"/>
                </a:lnTo>
                <a:lnTo>
                  <a:pt x="391528" y="4662144"/>
                </a:lnTo>
                <a:lnTo>
                  <a:pt x="402183" y="4707255"/>
                </a:lnTo>
                <a:lnTo>
                  <a:pt x="413410" y="4752149"/>
                </a:lnTo>
                <a:lnTo>
                  <a:pt x="425196" y="4796815"/>
                </a:lnTo>
                <a:lnTo>
                  <a:pt x="437553" y="4841252"/>
                </a:lnTo>
                <a:lnTo>
                  <a:pt x="450469" y="4885448"/>
                </a:lnTo>
                <a:lnTo>
                  <a:pt x="463931" y="4929416"/>
                </a:lnTo>
                <a:lnTo>
                  <a:pt x="477951" y="4973142"/>
                </a:lnTo>
                <a:lnTo>
                  <a:pt x="492518" y="5016627"/>
                </a:lnTo>
                <a:lnTo>
                  <a:pt x="507631" y="5059858"/>
                </a:lnTo>
                <a:lnTo>
                  <a:pt x="523278" y="5102834"/>
                </a:lnTo>
                <a:lnTo>
                  <a:pt x="539457" y="5145544"/>
                </a:lnTo>
                <a:lnTo>
                  <a:pt x="556171" y="5188001"/>
                </a:lnTo>
                <a:lnTo>
                  <a:pt x="573417" y="5230190"/>
                </a:lnTo>
                <a:lnTo>
                  <a:pt x="591172" y="5272113"/>
                </a:lnTo>
                <a:lnTo>
                  <a:pt x="609460" y="5313769"/>
                </a:lnTo>
                <a:lnTo>
                  <a:pt x="628243" y="5355133"/>
                </a:lnTo>
                <a:lnTo>
                  <a:pt x="647547" y="5396217"/>
                </a:lnTo>
                <a:lnTo>
                  <a:pt x="667359" y="5437022"/>
                </a:lnTo>
                <a:lnTo>
                  <a:pt x="687679" y="5477535"/>
                </a:lnTo>
                <a:lnTo>
                  <a:pt x="708482" y="5517743"/>
                </a:lnTo>
                <a:lnTo>
                  <a:pt x="729792" y="5557672"/>
                </a:lnTo>
                <a:lnTo>
                  <a:pt x="751586" y="5597283"/>
                </a:lnTo>
                <a:lnTo>
                  <a:pt x="773861" y="5636590"/>
                </a:lnTo>
                <a:lnTo>
                  <a:pt x="796620" y="5675592"/>
                </a:lnTo>
                <a:lnTo>
                  <a:pt x="819861" y="5714276"/>
                </a:lnTo>
                <a:lnTo>
                  <a:pt x="843572" y="5752643"/>
                </a:lnTo>
                <a:lnTo>
                  <a:pt x="867752" y="5790679"/>
                </a:lnTo>
                <a:lnTo>
                  <a:pt x="873798" y="5799950"/>
                </a:lnTo>
                <a:lnTo>
                  <a:pt x="747712" y="5962510"/>
                </a:lnTo>
                <a:lnTo>
                  <a:pt x="760425" y="5981700"/>
                </a:lnTo>
                <a:lnTo>
                  <a:pt x="786117" y="6019800"/>
                </a:lnTo>
                <a:lnTo>
                  <a:pt x="806805" y="6045200"/>
                </a:lnTo>
                <a:lnTo>
                  <a:pt x="1047965" y="6045200"/>
                </a:lnTo>
                <a:lnTo>
                  <a:pt x="1049807" y="6047600"/>
                </a:lnTo>
                <a:lnTo>
                  <a:pt x="1057910" y="6057887"/>
                </a:lnTo>
                <a:lnTo>
                  <a:pt x="5195443" y="6057887"/>
                </a:lnTo>
                <a:lnTo>
                  <a:pt x="5195443" y="6045200"/>
                </a:lnTo>
                <a:lnTo>
                  <a:pt x="5195443" y="559282"/>
                </a:lnTo>
                <a:lnTo>
                  <a:pt x="5195443" y="342900"/>
                </a:lnTo>
                <a:close/>
              </a:path>
              <a:path w="5195569" h="6057900">
                <a:moveTo>
                  <a:pt x="5195443" y="228600"/>
                </a:moveTo>
                <a:lnTo>
                  <a:pt x="5155260" y="215900"/>
                </a:lnTo>
                <a:lnTo>
                  <a:pt x="5068316" y="190500"/>
                </a:lnTo>
                <a:lnTo>
                  <a:pt x="5024501" y="165100"/>
                </a:lnTo>
                <a:lnTo>
                  <a:pt x="4847031" y="114300"/>
                </a:lnTo>
                <a:lnTo>
                  <a:pt x="4802124" y="114300"/>
                </a:lnTo>
                <a:lnTo>
                  <a:pt x="4711712" y="88900"/>
                </a:lnTo>
                <a:lnTo>
                  <a:pt x="4620488" y="63500"/>
                </a:lnTo>
                <a:lnTo>
                  <a:pt x="4574591" y="63500"/>
                </a:lnTo>
                <a:lnTo>
                  <a:pt x="4482223" y="38100"/>
                </a:lnTo>
                <a:lnTo>
                  <a:pt x="4435767" y="38100"/>
                </a:lnTo>
                <a:lnTo>
                  <a:pt x="4389132" y="25400"/>
                </a:lnTo>
                <a:lnTo>
                  <a:pt x="4342320" y="25400"/>
                </a:lnTo>
                <a:lnTo>
                  <a:pt x="4295343" y="12700"/>
                </a:lnTo>
                <a:lnTo>
                  <a:pt x="4200880" y="12700"/>
                </a:lnTo>
                <a:lnTo>
                  <a:pt x="4153408" y="0"/>
                </a:lnTo>
                <a:lnTo>
                  <a:pt x="3577310" y="0"/>
                </a:lnTo>
                <a:lnTo>
                  <a:pt x="3529838" y="12700"/>
                </a:lnTo>
                <a:lnTo>
                  <a:pt x="3435362" y="12700"/>
                </a:lnTo>
                <a:lnTo>
                  <a:pt x="3388385" y="25400"/>
                </a:lnTo>
                <a:lnTo>
                  <a:pt x="3341573" y="25400"/>
                </a:lnTo>
                <a:lnTo>
                  <a:pt x="3294938" y="38100"/>
                </a:lnTo>
                <a:lnTo>
                  <a:pt x="3248482" y="38100"/>
                </a:lnTo>
                <a:lnTo>
                  <a:pt x="3156115" y="63500"/>
                </a:lnTo>
                <a:lnTo>
                  <a:pt x="3110217" y="63500"/>
                </a:lnTo>
                <a:lnTo>
                  <a:pt x="2928582" y="114300"/>
                </a:lnTo>
                <a:lnTo>
                  <a:pt x="2883674" y="114300"/>
                </a:lnTo>
                <a:lnTo>
                  <a:pt x="2706205" y="165100"/>
                </a:lnTo>
                <a:lnTo>
                  <a:pt x="2662390" y="190500"/>
                </a:lnTo>
                <a:lnTo>
                  <a:pt x="2489428" y="241300"/>
                </a:lnTo>
                <a:lnTo>
                  <a:pt x="2446782" y="266700"/>
                </a:lnTo>
                <a:lnTo>
                  <a:pt x="2362238" y="292100"/>
                </a:lnTo>
                <a:lnTo>
                  <a:pt x="2320328" y="317500"/>
                </a:lnTo>
                <a:lnTo>
                  <a:pt x="2278684" y="330200"/>
                </a:lnTo>
                <a:lnTo>
                  <a:pt x="2237308" y="355600"/>
                </a:lnTo>
                <a:lnTo>
                  <a:pt x="2196185" y="368300"/>
                </a:lnTo>
                <a:lnTo>
                  <a:pt x="2114740" y="419100"/>
                </a:lnTo>
                <a:lnTo>
                  <a:pt x="2074418" y="431800"/>
                </a:lnTo>
                <a:lnTo>
                  <a:pt x="1994623" y="482600"/>
                </a:lnTo>
                <a:lnTo>
                  <a:pt x="1955152" y="495300"/>
                </a:lnTo>
                <a:lnTo>
                  <a:pt x="1838464" y="571500"/>
                </a:lnTo>
                <a:lnTo>
                  <a:pt x="1724444" y="647700"/>
                </a:lnTo>
                <a:lnTo>
                  <a:pt x="1613192" y="723900"/>
                </a:lnTo>
                <a:lnTo>
                  <a:pt x="1504810" y="800100"/>
                </a:lnTo>
                <a:lnTo>
                  <a:pt x="1434198" y="850900"/>
                </a:lnTo>
                <a:lnTo>
                  <a:pt x="1399387" y="889000"/>
                </a:lnTo>
                <a:lnTo>
                  <a:pt x="1330794" y="939800"/>
                </a:lnTo>
                <a:lnTo>
                  <a:pt x="1297012" y="977900"/>
                </a:lnTo>
                <a:lnTo>
                  <a:pt x="1230503" y="1028700"/>
                </a:lnTo>
                <a:lnTo>
                  <a:pt x="1197775" y="1066800"/>
                </a:lnTo>
                <a:lnTo>
                  <a:pt x="1165415" y="1092200"/>
                </a:lnTo>
                <a:lnTo>
                  <a:pt x="1133424" y="1130300"/>
                </a:lnTo>
                <a:lnTo>
                  <a:pt x="1101788" y="1155700"/>
                </a:lnTo>
                <a:lnTo>
                  <a:pt x="1070533" y="1193800"/>
                </a:lnTo>
                <a:lnTo>
                  <a:pt x="1039647" y="1219200"/>
                </a:lnTo>
                <a:lnTo>
                  <a:pt x="1009142" y="1257300"/>
                </a:lnTo>
                <a:lnTo>
                  <a:pt x="979004" y="1295400"/>
                </a:lnTo>
                <a:lnTo>
                  <a:pt x="949261" y="1320800"/>
                </a:lnTo>
                <a:lnTo>
                  <a:pt x="919911" y="1358900"/>
                </a:lnTo>
                <a:lnTo>
                  <a:pt x="890943" y="1397000"/>
                </a:lnTo>
                <a:lnTo>
                  <a:pt x="862380" y="1422400"/>
                </a:lnTo>
                <a:lnTo>
                  <a:pt x="834199" y="1460500"/>
                </a:lnTo>
                <a:lnTo>
                  <a:pt x="806437" y="1498600"/>
                </a:lnTo>
                <a:lnTo>
                  <a:pt x="779068" y="1536700"/>
                </a:lnTo>
                <a:lnTo>
                  <a:pt x="752119" y="1574800"/>
                </a:lnTo>
                <a:lnTo>
                  <a:pt x="725576" y="1612900"/>
                </a:lnTo>
                <a:lnTo>
                  <a:pt x="699452" y="1638300"/>
                </a:lnTo>
                <a:lnTo>
                  <a:pt x="673735" y="1676400"/>
                </a:lnTo>
                <a:lnTo>
                  <a:pt x="648449" y="1714500"/>
                </a:lnTo>
                <a:lnTo>
                  <a:pt x="623595" y="1752600"/>
                </a:lnTo>
                <a:lnTo>
                  <a:pt x="599160" y="1790700"/>
                </a:lnTo>
                <a:lnTo>
                  <a:pt x="575170" y="1828800"/>
                </a:lnTo>
                <a:lnTo>
                  <a:pt x="551611" y="1866900"/>
                </a:lnTo>
                <a:lnTo>
                  <a:pt x="528497" y="1905000"/>
                </a:lnTo>
                <a:lnTo>
                  <a:pt x="505815" y="1943100"/>
                </a:lnTo>
                <a:lnTo>
                  <a:pt x="483590" y="1993900"/>
                </a:lnTo>
                <a:lnTo>
                  <a:pt x="461810" y="2032000"/>
                </a:lnTo>
                <a:lnTo>
                  <a:pt x="440486" y="2070100"/>
                </a:lnTo>
                <a:lnTo>
                  <a:pt x="419620" y="2108200"/>
                </a:lnTo>
                <a:lnTo>
                  <a:pt x="399224" y="2146300"/>
                </a:lnTo>
                <a:lnTo>
                  <a:pt x="379285" y="2184400"/>
                </a:lnTo>
                <a:lnTo>
                  <a:pt x="359803" y="2235200"/>
                </a:lnTo>
                <a:lnTo>
                  <a:pt x="340804" y="2273300"/>
                </a:lnTo>
                <a:lnTo>
                  <a:pt x="322287" y="2311400"/>
                </a:lnTo>
                <a:lnTo>
                  <a:pt x="304241" y="2362200"/>
                </a:lnTo>
                <a:lnTo>
                  <a:pt x="286677" y="2400300"/>
                </a:lnTo>
                <a:lnTo>
                  <a:pt x="269595" y="2438400"/>
                </a:lnTo>
                <a:lnTo>
                  <a:pt x="253009" y="2489200"/>
                </a:lnTo>
                <a:lnTo>
                  <a:pt x="236905" y="2527300"/>
                </a:lnTo>
                <a:lnTo>
                  <a:pt x="221310" y="2565400"/>
                </a:lnTo>
                <a:lnTo>
                  <a:pt x="206197" y="2616200"/>
                </a:lnTo>
                <a:lnTo>
                  <a:pt x="191604" y="2654300"/>
                </a:lnTo>
                <a:lnTo>
                  <a:pt x="177507" y="2705100"/>
                </a:lnTo>
                <a:lnTo>
                  <a:pt x="163931" y="2743200"/>
                </a:lnTo>
                <a:lnTo>
                  <a:pt x="150863" y="2794000"/>
                </a:lnTo>
                <a:lnTo>
                  <a:pt x="138303" y="2832100"/>
                </a:lnTo>
                <a:lnTo>
                  <a:pt x="126276" y="2882900"/>
                </a:lnTo>
                <a:lnTo>
                  <a:pt x="114769" y="2921000"/>
                </a:lnTo>
                <a:lnTo>
                  <a:pt x="103784" y="2971800"/>
                </a:lnTo>
                <a:lnTo>
                  <a:pt x="93332" y="3009900"/>
                </a:lnTo>
                <a:lnTo>
                  <a:pt x="83426" y="3060700"/>
                </a:lnTo>
                <a:lnTo>
                  <a:pt x="74041" y="3098800"/>
                </a:lnTo>
                <a:lnTo>
                  <a:pt x="65214" y="3149600"/>
                </a:lnTo>
                <a:lnTo>
                  <a:pt x="56921" y="3200400"/>
                </a:lnTo>
                <a:lnTo>
                  <a:pt x="49174" y="3238500"/>
                </a:lnTo>
                <a:lnTo>
                  <a:pt x="41986" y="3289300"/>
                </a:lnTo>
                <a:lnTo>
                  <a:pt x="35344" y="3340100"/>
                </a:lnTo>
                <a:lnTo>
                  <a:pt x="29273" y="3378200"/>
                </a:lnTo>
                <a:lnTo>
                  <a:pt x="23749" y="3429000"/>
                </a:lnTo>
                <a:lnTo>
                  <a:pt x="18808" y="3479800"/>
                </a:lnTo>
                <a:lnTo>
                  <a:pt x="14427" y="3517900"/>
                </a:lnTo>
                <a:lnTo>
                  <a:pt x="10617" y="3568700"/>
                </a:lnTo>
                <a:lnTo>
                  <a:pt x="7391" y="3619500"/>
                </a:lnTo>
                <a:lnTo>
                  <a:pt x="4737" y="3670300"/>
                </a:lnTo>
                <a:lnTo>
                  <a:pt x="2667" y="3708400"/>
                </a:lnTo>
                <a:lnTo>
                  <a:pt x="1181" y="3759200"/>
                </a:lnTo>
                <a:lnTo>
                  <a:pt x="292" y="3810000"/>
                </a:lnTo>
                <a:lnTo>
                  <a:pt x="0" y="3860800"/>
                </a:lnTo>
                <a:lnTo>
                  <a:pt x="292" y="3911600"/>
                </a:lnTo>
                <a:lnTo>
                  <a:pt x="1181" y="3949700"/>
                </a:lnTo>
                <a:lnTo>
                  <a:pt x="2667" y="4000500"/>
                </a:lnTo>
                <a:lnTo>
                  <a:pt x="4737" y="4051300"/>
                </a:lnTo>
                <a:lnTo>
                  <a:pt x="7391" y="4102100"/>
                </a:lnTo>
                <a:lnTo>
                  <a:pt x="10617" y="4152900"/>
                </a:lnTo>
                <a:lnTo>
                  <a:pt x="14427" y="4191000"/>
                </a:lnTo>
                <a:lnTo>
                  <a:pt x="18808" y="4241800"/>
                </a:lnTo>
                <a:lnTo>
                  <a:pt x="23749" y="4292600"/>
                </a:lnTo>
                <a:lnTo>
                  <a:pt x="29273" y="4330700"/>
                </a:lnTo>
                <a:lnTo>
                  <a:pt x="35344" y="4381500"/>
                </a:lnTo>
                <a:lnTo>
                  <a:pt x="41986" y="4432300"/>
                </a:lnTo>
                <a:lnTo>
                  <a:pt x="49174" y="4470400"/>
                </a:lnTo>
                <a:lnTo>
                  <a:pt x="56921" y="4521200"/>
                </a:lnTo>
                <a:lnTo>
                  <a:pt x="65214" y="4572000"/>
                </a:lnTo>
                <a:lnTo>
                  <a:pt x="74041" y="4610100"/>
                </a:lnTo>
                <a:lnTo>
                  <a:pt x="83426" y="4660900"/>
                </a:lnTo>
                <a:lnTo>
                  <a:pt x="93332" y="4711700"/>
                </a:lnTo>
                <a:lnTo>
                  <a:pt x="103784" y="4749800"/>
                </a:lnTo>
                <a:lnTo>
                  <a:pt x="114769" y="4800600"/>
                </a:lnTo>
                <a:lnTo>
                  <a:pt x="126276" y="4838700"/>
                </a:lnTo>
                <a:lnTo>
                  <a:pt x="138303" y="4889500"/>
                </a:lnTo>
                <a:lnTo>
                  <a:pt x="150863" y="4927600"/>
                </a:lnTo>
                <a:lnTo>
                  <a:pt x="163931" y="4978400"/>
                </a:lnTo>
                <a:lnTo>
                  <a:pt x="177507" y="5016500"/>
                </a:lnTo>
                <a:lnTo>
                  <a:pt x="191604" y="5067300"/>
                </a:lnTo>
                <a:lnTo>
                  <a:pt x="206197" y="5105400"/>
                </a:lnTo>
                <a:lnTo>
                  <a:pt x="221310" y="5143500"/>
                </a:lnTo>
                <a:lnTo>
                  <a:pt x="236905" y="5194300"/>
                </a:lnTo>
                <a:lnTo>
                  <a:pt x="253009" y="5232400"/>
                </a:lnTo>
                <a:lnTo>
                  <a:pt x="269595" y="5283200"/>
                </a:lnTo>
                <a:lnTo>
                  <a:pt x="286677" y="5321300"/>
                </a:lnTo>
                <a:lnTo>
                  <a:pt x="304241" y="5359400"/>
                </a:lnTo>
                <a:lnTo>
                  <a:pt x="322287" y="5410200"/>
                </a:lnTo>
                <a:lnTo>
                  <a:pt x="340804" y="5448300"/>
                </a:lnTo>
                <a:lnTo>
                  <a:pt x="359803" y="5486400"/>
                </a:lnTo>
                <a:lnTo>
                  <a:pt x="379285" y="5524500"/>
                </a:lnTo>
                <a:lnTo>
                  <a:pt x="399224" y="5575300"/>
                </a:lnTo>
                <a:lnTo>
                  <a:pt x="419620" y="5613400"/>
                </a:lnTo>
                <a:lnTo>
                  <a:pt x="440486" y="5651500"/>
                </a:lnTo>
                <a:lnTo>
                  <a:pt x="461810" y="5689600"/>
                </a:lnTo>
                <a:lnTo>
                  <a:pt x="483590" y="5727700"/>
                </a:lnTo>
                <a:lnTo>
                  <a:pt x="505815" y="5765800"/>
                </a:lnTo>
                <a:lnTo>
                  <a:pt x="528497" y="5803900"/>
                </a:lnTo>
                <a:lnTo>
                  <a:pt x="551611" y="5842000"/>
                </a:lnTo>
                <a:lnTo>
                  <a:pt x="575170" y="5880100"/>
                </a:lnTo>
                <a:lnTo>
                  <a:pt x="599160" y="5918200"/>
                </a:lnTo>
                <a:lnTo>
                  <a:pt x="623595" y="5956300"/>
                </a:lnTo>
                <a:lnTo>
                  <a:pt x="648449" y="5994400"/>
                </a:lnTo>
                <a:lnTo>
                  <a:pt x="673735" y="6032500"/>
                </a:lnTo>
                <a:lnTo>
                  <a:pt x="683577" y="6045200"/>
                </a:lnTo>
                <a:lnTo>
                  <a:pt x="747712" y="5962510"/>
                </a:lnTo>
                <a:lnTo>
                  <a:pt x="735177" y="5943600"/>
                </a:lnTo>
                <a:lnTo>
                  <a:pt x="710361" y="5905500"/>
                </a:lnTo>
                <a:lnTo>
                  <a:pt x="685977" y="5867400"/>
                </a:lnTo>
                <a:lnTo>
                  <a:pt x="662038" y="5829300"/>
                </a:lnTo>
                <a:lnTo>
                  <a:pt x="638543" y="5791200"/>
                </a:lnTo>
                <a:lnTo>
                  <a:pt x="615505" y="5753100"/>
                </a:lnTo>
                <a:lnTo>
                  <a:pt x="592912" y="5715000"/>
                </a:lnTo>
                <a:lnTo>
                  <a:pt x="570776" y="5676900"/>
                </a:lnTo>
                <a:lnTo>
                  <a:pt x="549097" y="5638800"/>
                </a:lnTo>
                <a:lnTo>
                  <a:pt x="527888" y="5600700"/>
                </a:lnTo>
                <a:lnTo>
                  <a:pt x="507136" y="5562600"/>
                </a:lnTo>
                <a:lnTo>
                  <a:pt x="486867" y="5524500"/>
                </a:lnTo>
                <a:lnTo>
                  <a:pt x="467067" y="5473700"/>
                </a:lnTo>
                <a:lnTo>
                  <a:pt x="447738" y="5435600"/>
                </a:lnTo>
                <a:lnTo>
                  <a:pt x="428904" y="5397500"/>
                </a:lnTo>
                <a:lnTo>
                  <a:pt x="410540" y="5359400"/>
                </a:lnTo>
                <a:lnTo>
                  <a:pt x="392671" y="5308600"/>
                </a:lnTo>
                <a:lnTo>
                  <a:pt x="375297" y="5270500"/>
                </a:lnTo>
                <a:lnTo>
                  <a:pt x="358419" y="5232400"/>
                </a:lnTo>
                <a:lnTo>
                  <a:pt x="342036" y="5181600"/>
                </a:lnTo>
                <a:lnTo>
                  <a:pt x="326161" y="5143500"/>
                </a:lnTo>
                <a:lnTo>
                  <a:pt x="310794" y="5105400"/>
                </a:lnTo>
                <a:lnTo>
                  <a:pt x="295935" y="5054600"/>
                </a:lnTo>
                <a:lnTo>
                  <a:pt x="281597" y="5016500"/>
                </a:lnTo>
                <a:lnTo>
                  <a:pt x="267766" y="4965700"/>
                </a:lnTo>
                <a:lnTo>
                  <a:pt x="254469" y="4927600"/>
                </a:lnTo>
                <a:lnTo>
                  <a:pt x="241681" y="4876800"/>
                </a:lnTo>
                <a:lnTo>
                  <a:pt x="229438" y="4838700"/>
                </a:lnTo>
                <a:lnTo>
                  <a:pt x="217716" y="4787900"/>
                </a:lnTo>
                <a:lnTo>
                  <a:pt x="206540" y="4749800"/>
                </a:lnTo>
                <a:lnTo>
                  <a:pt x="195897" y="4699000"/>
                </a:lnTo>
                <a:lnTo>
                  <a:pt x="185801" y="4660900"/>
                </a:lnTo>
                <a:lnTo>
                  <a:pt x="176237" y="4610100"/>
                </a:lnTo>
                <a:lnTo>
                  <a:pt x="167246" y="4559300"/>
                </a:lnTo>
                <a:lnTo>
                  <a:pt x="158800" y="4521200"/>
                </a:lnTo>
                <a:lnTo>
                  <a:pt x="150901" y="4470400"/>
                </a:lnTo>
                <a:lnTo>
                  <a:pt x="143586" y="4432300"/>
                </a:lnTo>
                <a:lnTo>
                  <a:pt x="136817" y="4381500"/>
                </a:lnTo>
                <a:lnTo>
                  <a:pt x="130632" y="4330700"/>
                </a:lnTo>
                <a:lnTo>
                  <a:pt x="125006" y="4292600"/>
                </a:lnTo>
                <a:lnTo>
                  <a:pt x="119964" y="4241800"/>
                </a:lnTo>
                <a:lnTo>
                  <a:pt x="115493" y="4191000"/>
                </a:lnTo>
                <a:lnTo>
                  <a:pt x="111620" y="4140200"/>
                </a:lnTo>
                <a:lnTo>
                  <a:pt x="108318" y="4102100"/>
                </a:lnTo>
                <a:lnTo>
                  <a:pt x="105625" y="4051300"/>
                </a:lnTo>
                <a:lnTo>
                  <a:pt x="103505" y="4000500"/>
                </a:lnTo>
                <a:lnTo>
                  <a:pt x="102006" y="3949700"/>
                </a:lnTo>
                <a:lnTo>
                  <a:pt x="101092" y="3911600"/>
                </a:lnTo>
                <a:lnTo>
                  <a:pt x="100787" y="3860800"/>
                </a:lnTo>
                <a:lnTo>
                  <a:pt x="101092" y="3810000"/>
                </a:lnTo>
                <a:lnTo>
                  <a:pt x="102006" y="3759200"/>
                </a:lnTo>
                <a:lnTo>
                  <a:pt x="103505" y="3721100"/>
                </a:lnTo>
                <a:lnTo>
                  <a:pt x="105625" y="3670300"/>
                </a:lnTo>
                <a:lnTo>
                  <a:pt x="108318" y="3619500"/>
                </a:lnTo>
                <a:lnTo>
                  <a:pt x="111620" y="3568700"/>
                </a:lnTo>
                <a:lnTo>
                  <a:pt x="115493" y="3530600"/>
                </a:lnTo>
                <a:lnTo>
                  <a:pt x="119964" y="3479800"/>
                </a:lnTo>
                <a:lnTo>
                  <a:pt x="125006" y="3429000"/>
                </a:lnTo>
                <a:lnTo>
                  <a:pt x="130632" y="3378200"/>
                </a:lnTo>
                <a:lnTo>
                  <a:pt x="136817" y="3340100"/>
                </a:lnTo>
                <a:lnTo>
                  <a:pt x="143586" y="3289300"/>
                </a:lnTo>
                <a:lnTo>
                  <a:pt x="150901" y="3238500"/>
                </a:lnTo>
                <a:lnTo>
                  <a:pt x="158800" y="3200400"/>
                </a:lnTo>
                <a:lnTo>
                  <a:pt x="167246" y="3149600"/>
                </a:lnTo>
                <a:lnTo>
                  <a:pt x="176237" y="3111500"/>
                </a:lnTo>
                <a:lnTo>
                  <a:pt x="185801" y="3060700"/>
                </a:lnTo>
                <a:lnTo>
                  <a:pt x="195897" y="3022600"/>
                </a:lnTo>
                <a:lnTo>
                  <a:pt x="206540" y="2971800"/>
                </a:lnTo>
                <a:lnTo>
                  <a:pt x="217716" y="2921000"/>
                </a:lnTo>
                <a:lnTo>
                  <a:pt x="229438" y="2882900"/>
                </a:lnTo>
                <a:lnTo>
                  <a:pt x="241681" y="2832100"/>
                </a:lnTo>
                <a:lnTo>
                  <a:pt x="254469" y="2794000"/>
                </a:lnTo>
                <a:lnTo>
                  <a:pt x="267766" y="2743200"/>
                </a:lnTo>
                <a:lnTo>
                  <a:pt x="281597" y="2705100"/>
                </a:lnTo>
                <a:lnTo>
                  <a:pt x="295935" y="2667000"/>
                </a:lnTo>
                <a:lnTo>
                  <a:pt x="310794" y="2616200"/>
                </a:lnTo>
                <a:lnTo>
                  <a:pt x="326161" y="2578100"/>
                </a:lnTo>
                <a:lnTo>
                  <a:pt x="342036" y="2527300"/>
                </a:lnTo>
                <a:lnTo>
                  <a:pt x="358419" y="2489200"/>
                </a:lnTo>
                <a:lnTo>
                  <a:pt x="375297" y="2451100"/>
                </a:lnTo>
                <a:lnTo>
                  <a:pt x="392671" y="2400300"/>
                </a:lnTo>
                <a:lnTo>
                  <a:pt x="410540" y="2362200"/>
                </a:lnTo>
                <a:lnTo>
                  <a:pt x="428904" y="2324100"/>
                </a:lnTo>
                <a:lnTo>
                  <a:pt x="447738" y="2286000"/>
                </a:lnTo>
                <a:lnTo>
                  <a:pt x="467067" y="2235200"/>
                </a:lnTo>
                <a:lnTo>
                  <a:pt x="486867" y="2197100"/>
                </a:lnTo>
                <a:lnTo>
                  <a:pt x="507136" y="2159000"/>
                </a:lnTo>
                <a:lnTo>
                  <a:pt x="527888" y="2120900"/>
                </a:lnTo>
                <a:lnTo>
                  <a:pt x="549097" y="2082800"/>
                </a:lnTo>
                <a:lnTo>
                  <a:pt x="570776" y="2044700"/>
                </a:lnTo>
                <a:lnTo>
                  <a:pt x="592912" y="1993900"/>
                </a:lnTo>
                <a:lnTo>
                  <a:pt x="615505" y="1955800"/>
                </a:lnTo>
                <a:lnTo>
                  <a:pt x="638543" y="1917700"/>
                </a:lnTo>
                <a:lnTo>
                  <a:pt x="662038" y="1879600"/>
                </a:lnTo>
                <a:lnTo>
                  <a:pt x="685977" y="1841500"/>
                </a:lnTo>
                <a:lnTo>
                  <a:pt x="710361" y="1803400"/>
                </a:lnTo>
                <a:lnTo>
                  <a:pt x="735177" y="1765300"/>
                </a:lnTo>
                <a:lnTo>
                  <a:pt x="760425" y="1727200"/>
                </a:lnTo>
                <a:lnTo>
                  <a:pt x="786117" y="1701800"/>
                </a:lnTo>
                <a:lnTo>
                  <a:pt x="812228" y="1663700"/>
                </a:lnTo>
                <a:lnTo>
                  <a:pt x="838758" y="1625600"/>
                </a:lnTo>
                <a:lnTo>
                  <a:pt x="865708" y="1587500"/>
                </a:lnTo>
                <a:lnTo>
                  <a:pt x="893076" y="1549400"/>
                </a:lnTo>
                <a:lnTo>
                  <a:pt x="920864" y="1511300"/>
                </a:lnTo>
                <a:lnTo>
                  <a:pt x="949045" y="1485900"/>
                </a:lnTo>
                <a:lnTo>
                  <a:pt x="977646" y="1447800"/>
                </a:lnTo>
                <a:lnTo>
                  <a:pt x="1006640" y="1409700"/>
                </a:lnTo>
                <a:lnTo>
                  <a:pt x="1036040" y="1384300"/>
                </a:lnTo>
                <a:lnTo>
                  <a:pt x="1065822" y="1346200"/>
                </a:lnTo>
                <a:lnTo>
                  <a:pt x="1096010" y="1308100"/>
                </a:lnTo>
                <a:lnTo>
                  <a:pt x="1126566" y="1282700"/>
                </a:lnTo>
                <a:lnTo>
                  <a:pt x="1157516" y="1244600"/>
                </a:lnTo>
                <a:lnTo>
                  <a:pt x="1188847" y="1219200"/>
                </a:lnTo>
                <a:lnTo>
                  <a:pt x="1220558" y="1181100"/>
                </a:lnTo>
                <a:lnTo>
                  <a:pt x="1252639" y="1155700"/>
                </a:lnTo>
                <a:lnTo>
                  <a:pt x="1285074" y="1117600"/>
                </a:lnTo>
                <a:lnTo>
                  <a:pt x="1317891" y="1092200"/>
                </a:lnTo>
                <a:lnTo>
                  <a:pt x="1351064" y="1054100"/>
                </a:lnTo>
                <a:lnTo>
                  <a:pt x="1418475" y="1003300"/>
                </a:lnTo>
                <a:lnTo>
                  <a:pt x="1452714" y="965200"/>
                </a:lnTo>
                <a:lnTo>
                  <a:pt x="1487297" y="939800"/>
                </a:lnTo>
                <a:lnTo>
                  <a:pt x="1557489" y="889000"/>
                </a:lnTo>
                <a:lnTo>
                  <a:pt x="1629029" y="838200"/>
                </a:lnTo>
                <a:lnTo>
                  <a:pt x="1665287" y="800100"/>
                </a:lnTo>
                <a:lnTo>
                  <a:pt x="1701876" y="774700"/>
                </a:lnTo>
                <a:lnTo>
                  <a:pt x="1813560" y="698500"/>
                </a:lnTo>
                <a:lnTo>
                  <a:pt x="1851406" y="685800"/>
                </a:lnTo>
                <a:lnTo>
                  <a:pt x="1928025" y="635000"/>
                </a:lnTo>
                <a:lnTo>
                  <a:pt x="2045195" y="558800"/>
                </a:lnTo>
                <a:lnTo>
                  <a:pt x="2084832" y="546100"/>
                </a:lnTo>
                <a:lnTo>
                  <a:pt x="2164969" y="495300"/>
                </a:lnTo>
                <a:lnTo>
                  <a:pt x="2205444" y="482600"/>
                </a:lnTo>
                <a:lnTo>
                  <a:pt x="2246211" y="457200"/>
                </a:lnTo>
                <a:lnTo>
                  <a:pt x="2287232" y="444500"/>
                </a:lnTo>
                <a:lnTo>
                  <a:pt x="2328532" y="419100"/>
                </a:lnTo>
                <a:lnTo>
                  <a:pt x="2370086" y="406400"/>
                </a:lnTo>
                <a:lnTo>
                  <a:pt x="2411907" y="381000"/>
                </a:lnTo>
                <a:lnTo>
                  <a:pt x="2496299" y="355600"/>
                </a:lnTo>
                <a:lnTo>
                  <a:pt x="2538882" y="330200"/>
                </a:lnTo>
                <a:lnTo>
                  <a:pt x="3113316" y="165100"/>
                </a:lnTo>
                <a:lnTo>
                  <a:pt x="3158998" y="165100"/>
                </a:lnTo>
                <a:lnTo>
                  <a:pt x="3250920" y="139700"/>
                </a:lnTo>
                <a:lnTo>
                  <a:pt x="3297161" y="139700"/>
                </a:lnTo>
                <a:lnTo>
                  <a:pt x="3343592" y="127000"/>
                </a:lnTo>
                <a:lnTo>
                  <a:pt x="3390201" y="127000"/>
                </a:lnTo>
                <a:lnTo>
                  <a:pt x="3436988" y="114300"/>
                </a:lnTo>
                <a:lnTo>
                  <a:pt x="3531070" y="114300"/>
                </a:lnTo>
                <a:lnTo>
                  <a:pt x="3578352" y="101600"/>
                </a:lnTo>
                <a:lnTo>
                  <a:pt x="3769093" y="101600"/>
                </a:lnTo>
                <a:lnTo>
                  <a:pt x="3817150" y="88900"/>
                </a:lnTo>
                <a:lnTo>
                  <a:pt x="3913555" y="88900"/>
                </a:lnTo>
                <a:lnTo>
                  <a:pt x="3961625" y="101600"/>
                </a:lnTo>
                <a:lnTo>
                  <a:pt x="4152354" y="101600"/>
                </a:lnTo>
                <a:lnTo>
                  <a:pt x="4199648" y="114300"/>
                </a:lnTo>
                <a:lnTo>
                  <a:pt x="4293730" y="114300"/>
                </a:lnTo>
                <a:lnTo>
                  <a:pt x="4340517" y="127000"/>
                </a:lnTo>
                <a:lnTo>
                  <a:pt x="4387126" y="127000"/>
                </a:lnTo>
                <a:lnTo>
                  <a:pt x="4433544" y="139700"/>
                </a:lnTo>
                <a:lnTo>
                  <a:pt x="4479798" y="139700"/>
                </a:lnTo>
                <a:lnTo>
                  <a:pt x="4571720" y="165100"/>
                </a:lnTo>
                <a:lnTo>
                  <a:pt x="4617390" y="165100"/>
                </a:lnTo>
                <a:lnTo>
                  <a:pt x="5130685" y="312089"/>
                </a:lnTo>
                <a:lnTo>
                  <a:pt x="5195443" y="228600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0" cy="1487170"/>
          </a:xfrm>
          <a:custGeom>
            <a:avLst/>
            <a:gdLst/>
            <a:ahLst/>
            <a:cxnLst/>
            <a:rect l="l" t="t" r="r" b="b"/>
            <a:pathLst>
              <a:path w="18288000" h="1487170">
                <a:moveTo>
                  <a:pt x="0" y="0"/>
                </a:moveTo>
                <a:lnTo>
                  <a:pt x="18287999" y="0"/>
                </a:lnTo>
                <a:lnTo>
                  <a:pt x="18287999" y="1486887"/>
                </a:lnTo>
                <a:lnTo>
                  <a:pt x="0" y="1486887"/>
                </a:lnTo>
                <a:lnTo>
                  <a:pt x="0" y="0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07046" y="3169227"/>
            <a:ext cx="2530475" cy="2530475"/>
          </a:xfrm>
          <a:custGeom>
            <a:avLst/>
            <a:gdLst/>
            <a:ahLst/>
            <a:cxnLst/>
            <a:rect l="l" t="t" r="r" b="b"/>
            <a:pathLst>
              <a:path w="2530475" h="2530475">
                <a:moveTo>
                  <a:pt x="1264995" y="2529983"/>
                </a:moveTo>
                <a:lnTo>
                  <a:pt x="1216468" y="2529070"/>
                </a:lnTo>
                <a:lnTo>
                  <a:pt x="1168408" y="2526351"/>
                </a:lnTo>
                <a:lnTo>
                  <a:pt x="1120843" y="2521860"/>
                </a:lnTo>
                <a:lnTo>
                  <a:pt x="1073805" y="2515630"/>
                </a:lnTo>
                <a:lnTo>
                  <a:pt x="1027328" y="2507693"/>
                </a:lnTo>
                <a:lnTo>
                  <a:pt x="981444" y="2498082"/>
                </a:lnTo>
                <a:lnTo>
                  <a:pt x="936185" y="2486829"/>
                </a:lnTo>
                <a:lnTo>
                  <a:pt x="891585" y="2473968"/>
                </a:lnTo>
                <a:lnTo>
                  <a:pt x="847676" y="2459531"/>
                </a:lnTo>
                <a:lnTo>
                  <a:pt x="804492" y="2443552"/>
                </a:lnTo>
                <a:lnTo>
                  <a:pt x="762064" y="2426062"/>
                </a:lnTo>
                <a:lnTo>
                  <a:pt x="720426" y="2407094"/>
                </a:lnTo>
                <a:lnTo>
                  <a:pt x="679610" y="2386682"/>
                </a:lnTo>
                <a:lnTo>
                  <a:pt x="639649" y="2364858"/>
                </a:lnTo>
                <a:lnTo>
                  <a:pt x="600576" y="2341654"/>
                </a:lnTo>
                <a:lnTo>
                  <a:pt x="562424" y="2317104"/>
                </a:lnTo>
                <a:lnTo>
                  <a:pt x="525225" y="2291241"/>
                </a:lnTo>
                <a:lnTo>
                  <a:pt x="489012" y="2264096"/>
                </a:lnTo>
                <a:lnTo>
                  <a:pt x="453818" y="2235703"/>
                </a:lnTo>
                <a:lnTo>
                  <a:pt x="419676" y="2206095"/>
                </a:lnTo>
                <a:lnTo>
                  <a:pt x="386618" y="2175304"/>
                </a:lnTo>
                <a:lnTo>
                  <a:pt x="354677" y="2143364"/>
                </a:lnTo>
                <a:lnTo>
                  <a:pt x="323886" y="2110306"/>
                </a:lnTo>
                <a:lnTo>
                  <a:pt x="294278" y="2076164"/>
                </a:lnTo>
                <a:lnTo>
                  <a:pt x="265886" y="2040970"/>
                </a:lnTo>
                <a:lnTo>
                  <a:pt x="238741" y="2004757"/>
                </a:lnTo>
                <a:lnTo>
                  <a:pt x="212877" y="1967558"/>
                </a:lnTo>
                <a:lnTo>
                  <a:pt x="188328" y="1929405"/>
                </a:lnTo>
                <a:lnTo>
                  <a:pt x="165124" y="1890333"/>
                </a:lnTo>
                <a:lnTo>
                  <a:pt x="143300" y="1850372"/>
                </a:lnTo>
                <a:lnTo>
                  <a:pt x="122888" y="1809556"/>
                </a:lnTo>
                <a:lnTo>
                  <a:pt x="103920" y="1767918"/>
                </a:lnTo>
                <a:lnTo>
                  <a:pt x="86430" y="1725490"/>
                </a:lnTo>
                <a:lnTo>
                  <a:pt x="70450" y="1682305"/>
                </a:lnTo>
                <a:lnTo>
                  <a:pt x="56014" y="1638397"/>
                </a:lnTo>
                <a:lnTo>
                  <a:pt x="43152" y="1593796"/>
                </a:lnTo>
                <a:lnTo>
                  <a:pt x="31900" y="1548538"/>
                </a:lnTo>
                <a:lnTo>
                  <a:pt x="22289" y="1502654"/>
                </a:lnTo>
                <a:lnTo>
                  <a:pt x="14352" y="1456176"/>
                </a:lnTo>
                <a:lnTo>
                  <a:pt x="8121" y="1409139"/>
                </a:lnTo>
                <a:lnTo>
                  <a:pt x="3630" y="1361573"/>
                </a:lnTo>
                <a:lnTo>
                  <a:pt x="912" y="1313513"/>
                </a:lnTo>
                <a:lnTo>
                  <a:pt x="0" y="1265049"/>
                </a:lnTo>
                <a:lnTo>
                  <a:pt x="912" y="1216469"/>
                </a:lnTo>
                <a:lnTo>
                  <a:pt x="3630" y="1168409"/>
                </a:lnTo>
                <a:lnTo>
                  <a:pt x="8121" y="1120844"/>
                </a:lnTo>
                <a:lnTo>
                  <a:pt x="14352" y="1073807"/>
                </a:lnTo>
                <a:lnTo>
                  <a:pt x="22289" y="1027329"/>
                </a:lnTo>
                <a:lnTo>
                  <a:pt x="31900" y="981445"/>
                </a:lnTo>
                <a:lnTo>
                  <a:pt x="43152" y="936186"/>
                </a:lnTo>
                <a:lnTo>
                  <a:pt x="56014" y="891586"/>
                </a:lnTo>
                <a:lnTo>
                  <a:pt x="70450" y="847678"/>
                </a:lnTo>
                <a:lnTo>
                  <a:pt x="86430" y="804493"/>
                </a:lnTo>
                <a:lnTo>
                  <a:pt x="103920" y="762065"/>
                </a:lnTo>
                <a:lnTo>
                  <a:pt x="122888" y="720427"/>
                </a:lnTo>
                <a:lnTo>
                  <a:pt x="143300" y="679611"/>
                </a:lnTo>
                <a:lnTo>
                  <a:pt x="165124" y="639650"/>
                </a:lnTo>
                <a:lnTo>
                  <a:pt x="188328" y="600577"/>
                </a:lnTo>
                <a:lnTo>
                  <a:pt x="212877" y="562425"/>
                </a:lnTo>
                <a:lnTo>
                  <a:pt x="238741" y="525226"/>
                </a:lnTo>
                <a:lnTo>
                  <a:pt x="265886" y="489013"/>
                </a:lnTo>
                <a:lnTo>
                  <a:pt x="294278" y="453819"/>
                </a:lnTo>
                <a:lnTo>
                  <a:pt x="323886" y="419677"/>
                </a:lnTo>
                <a:lnTo>
                  <a:pt x="354677" y="386619"/>
                </a:lnTo>
                <a:lnTo>
                  <a:pt x="386618" y="354678"/>
                </a:lnTo>
                <a:lnTo>
                  <a:pt x="419676" y="323887"/>
                </a:lnTo>
                <a:lnTo>
                  <a:pt x="453818" y="294279"/>
                </a:lnTo>
                <a:lnTo>
                  <a:pt x="489012" y="265886"/>
                </a:lnTo>
                <a:lnTo>
                  <a:pt x="525225" y="238742"/>
                </a:lnTo>
                <a:lnTo>
                  <a:pt x="562424" y="212878"/>
                </a:lnTo>
                <a:lnTo>
                  <a:pt x="600576" y="188328"/>
                </a:lnTo>
                <a:lnTo>
                  <a:pt x="639649" y="165125"/>
                </a:lnTo>
                <a:lnTo>
                  <a:pt x="679610" y="143301"/>
                </a:lnTo>
                <a:lnTo>
                  <a:pt x="720426" y="122888"/>
                </a:lnTo>
                <a:lnTo>
                  <a:pt x="762064" y="103921"/>
                </a:lnTo>
                <a:lnTo>
                  <a:pt x="804492" y="86431"/>
                </a:lnTo>
                <a:lnTo>
                  <a:pt x="847676" y="70451"/>
                </a:lnTo>
                <a:lnTo>
                  <a:pt x="891585" y="56014"/>
                </a:lnTo>
                <a:lnTo>
                  <a:pt x="936185" y="43153"/>
                </a:lnTo>
                <a:lnTo>
                  <a:pt x="981444" y="31901"/>
                </a:lnTo>
                <a:lnTo>
                  <a:pt x="1027328" y="22290"/>
                </a:lnTo>
                <a:lnTo>
                  <a:pt x="1073805" y="14352"/>
                </a:lnTo>
                <a:lnTo>
                  <a:pt x="1120843" y="8122"/>
                </a:lnTo>
                <a:lnTo>
                  <a:pt x="1168408" y="3631"/>
                </a:lnTo>
                <a:lnTo>
                  <a:pt x="1216468" y="913"/>
                </a:lnTo>
                <a:lnTo>
                  <a:pt x="1264980" y="0"/>
                </a:lnTo>
                <a:lnTo>
                  <a:pt x="1313512" y="913"/>
                </a:lnTo>
                <a:lnTo>
                  <a:pt x="1361572" y="3631"/>
                </a:lnTo>
                <a:lnTo>
                  <a:pt x="1409137" y="8122"/>
                </a:lnTo>
                <a:lnTo>
                  <a:pt x="1456175" y="14352"/>
                </a:lnTo>
                <a:lnTo>
                  <a:pt x="1502652" y="22290"/>
                </a:lnTo>
                <a:lnTo>
                  <a:pt x="1548536" y="31901"/>
                </a:lnTo>
                <a:lnTo>
                  <a:pt x="1593795" y="43153"/>
                </a:lnTo>
                <a:lnTo>
                  <a:pt x="1638395" y="56014"/>
                </a:lnTo>
                <a:lnTo>
                  <a:pt x="1682304" y="70451"/>
                </a:lnTo>
                <a:lnTo>
                  <a:pt x="1725489" y="86431"/>
                </a:lnTo>
                <a:lnTo>
                  <a:pt x="1767916" y="103921"/>
                </a:lnTo>
                <a:lnTo>
                  <a:pt x="1809555" y="122888"/>
                </a:lnTo>
                <a:lnTo>
                  <a:pt x="1850371" y="143301"/>
                </a:lnTo>
                <a:lnTo>
                  <a:pt x="1890331" y="165125"/>
                </a:lnTo>
                <a:lnTo>
                  <a:pt x="1929404" y="188328"/>
                </a:lnTo>
                <a:lnTo>
                  <a:pt x="1967557" y="212878"/>
                </a:lnTo>
                <a:lnTo>
                  <a:pt x="2004756" y="238742"/>
                </a:lnTo>
                <a:lnTo>
                  <a:pt x="2040969" y="265886"/>
                </a:lnTo>
                <a:lnTo>
                  <a:pt x="2076163" y="294279"/>
                </a:lnTo>
                <a:lnTo>
                  <a:pt x="2110305" y="323887"/>
                </a:lnTo>
                <a:lnTo>
                  <a:pt x="2143363" y="354678"/>
                </a:lnTo>
                <a:lnTo>
                  <a:pt x="2175304" y="386619"/>
                </a:lnTo>
                <a:lnTo>
                  <a:pt x="2206094" y="419677"/>
                </a:lnTo>
                <a:lnTo>
                  <a:pt x="2235703" y="453819"/>
                </a:lnTo>
                <a:lnTo>
                  <a:pt x="2264095" y="489013"/>
                </a:lnTo>
                <a:lnTo>
                  <a:pt x="2291240" y="525226"/>
                </a:lnTo>
                <a:lnTo>
                  <a:pt x="2317104" y="562425"/>
                </a:lnTo>
                <a:lnTo>
                  <a:pt x="2341654" y="600577"/>
                </a:lnTo>
                <a:lnTo>
                  <a:pt x="2364857" y="639650"/>
                </a:lnTo>
                <a:lnTo>
                  <a:pt x="2386681" y="679611"/>
                </a:lnTo>
                <a:lnTo>
                  <a:pt x="2407094" y="720427"/>
                </a:lnTo>
                <a:lnTo>
                  <a:pt x="2426061" y="762065"/>
                </a:lnTo>
                <a:lnTo>
                  <a:pt x="2443551" y="804493"/>
                </a:lnTo>
                <a:lnTo>
                  <a:pt x="2459531" y="847678"/>
                </a:lnTo>
                <a:lnTo>
                  <a:pt x="2473968" y="891586"/>
                </a:lnTo>
                <a:lnTo>
                  <a:pt x="2486829" y="936186"/>
                </a:lnTo>
                <a:lnTo>
                  <a:pt x="2498081" y="981445"/>
                </a:lnTo>
                <a:lnTo>
                  <a:pt x="2507692" y="1027329"/>
                </a:lnTo>
                <a:lnTo>
                  <a:pt x="2515630" y="1073807"/>
                </a:lnTo>
                <a:lnTo>
                  <a:pt x="2521860" y="1120844"/>
                </a:lnTo>
                <a:lnTo>
                  <a:pt x="2526351" y="1168409"/>
                </a:lnTo>
                <a:lnTo>
                  <a:pt x="2529069" y="1216469"/>
                </a:lnTo>
                <a:lnTo>
                  <a:pt x="2529982" y="1264934"/>
                </a:lnTo>
                <a:lnTo>
                  <a:pt x="2529069" y="1313513"/>
                </a:lnTo>
                <a:lnTo>
                  <a:pt x="2526351" y="1361573"/>
                </a:lnTo>
                <a:lnTo>
                  <a:pt x="2521860" y="1409139"/>
                </a:lnTo>
                <a:lnTo>
                  <a:pt x="2515630" y="1456176"/>
                </a:lnTo>
                <a:lnTo>
                  <a:pt x="2507692" y="1502654"/>
                </a:lnTo>
                <a:lnTo>
                  <a:pt x="2498081" y="1548538"/>
                </a:lnTo>
                <a:lnTo>
                  <a:pt x="2486829" y="1593796"/>
                </a:lnTo>
                <a:lnTo>
                  <a:pt x="2473968" y="1638397"/>
                </a:lnTo>
                <a:lnTo>
                  <a:pt x="2459531" y="1682305"/>
                </a:lnTo>
                <a:lnTo>
                  <a:pt x="2443551" y="1725490"/>
                </a:lnTo>
                <a:lnTo>
                  <a:pt x="2426061" y="1767918"/>
                </a:lnTo>
                <a:lnTo>
                  <a:pt x="2407094" y="1809556"/>
                </a:lnTo>
                <a:lnTo>
                  <a:pt x="2386681" y="1850372"/>
                </a:lnTo>
                <a:lnTo>
                  <a:pt x="2364857" y="1890333"/>
                </a:lnTo>
                <a:lnTo>
                  <a:pt x="2341654" y="1929405"/>
                </a:lnTo>
                <a:lnTo>
                  <a:pt x="2317104" y="1967558"/>
                </a:lnTo>
                <a:lnTo>
                  <a:pt x="2291240" y="2004757"/>
                </a:lnTo>
                <a:lnTo>
                  <a:pt x="2264095" y="2040970"/>
                </a:lnTo>
                <a:lnTo>
                  <a:pt x="2235703" y="2076164"/>
                </a:lnTo>
                <a:lnTo>
                  <a:pt x="2206094" y="2110306"/>
                </a:lnTo>
                <a:lnTo>
                  <a:pt x="2175304" y="2143364"/>
                </a:lnTo>
                <a:lnTo>
                  <a:pt x="2143363" y="2175304"/>
                </a:lnTo>
                <a:lnTo>
                  <a:pt x="2110305" y="2206095"/>
                </a:lnTo>
                <a:lnTo>
                  <a:pt x="2076163" y="2235703"/>
                </a:lnTo>
                <a:lnTo>
                  <a:pt x="2040969" y="2264096"/>
                </a:lnTo>
                <a:lnTo>
                  <a:pt x="2004756" y="2291241"/>
                </a:lnTo>
                <a:lnTo>
                  <a:pt x="1967557" y="2317104"/>
                </a:lnTo>
                <a:lnTo>
                  <a:pt x="1929404" y="2341654"/>
                </a:lnTo>
                <a:lnTo>
                  <a:pt x="1890331" y="2364858"/>
                </a:lnTo>
                <a:lnTo>
                  <a:pt x="1850371" y="2386682"/>
                </a:lnTo>
                <a:lnTo>
                  <a:pt x="1809555" y="2407094"/>
                </a:lnTo>
                <a:lnTo>
                  <a:pt x="1767916" y="2426062"/>
                </a:lnTo>
                <a:lnTo>
                  <a:pt x="1725489" y="2443552"/>
                </a:lnTo>
                <a:lnTo>
                  <a:pt x="1682304" y="2459531"/>
                </a:lnTo>
                <a:lnTo>
                  <a:pt x="1638395" y="2473968"/>
                </a:lnTo>
                <a:lnTo>
                  <a:pt x="1593795" y="2486829"/>
                </a:lnTo>
                <a:lnTo>
                  <a:pt x="1548536" y="2498082"/>
                </a:lnTo>
                <a:lnTo>
                  <a:pt x="1502652" y="2507693"/>
                </a:lnTo>
                <a:lnTo>
                  <a:pt x="1456175" y="2515630"/>
                </a:lnTo>
                <a:lnTo>
                  <a:pt x="1409137" y="2521860"/>
                </a:lnTo>
                <a:lnTo>
                  <a:pt x="1361572" y="2526351"/>
                </a:lnTo>
                <a:lnTo>
                  <a:pt x="1313512" y="2529070"/>
                </a:lnTo>
                <a:lnTo>
                  <a:pt x="1264995" y="2529983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71487" y="7893050"/>
            <a:ext cx="4400550" cy="2387600"/>
          </a:xfrm>
          <a:custGeom>
            <a:avLst/>
            <a:gdLst/>
            <a:ahLst/>
            <a:cxnLst/>
            <a:rect l="l" t="t" r="r" b="b"/>
            <a:pathLst>
              <a:path w="4400550" h="2387600">
                <a:moveTo>
                  <a:pt x="2400185" y="12700"/>
                </a:moveTo>
                <a:lnTo>
                  <a:pt x="2000365" y="12700"/>
                </a:lnTo>
                <a:lnTo>
                  <a:pt x="2050039" y="0"/>
                </a:lnTo>
                <a:lnTo>
                  <a:pt x="2350510" y="0"/>
                </a:lnTo>
                <a:lnTo>
                  <a:pt x="2400185" y="12700"/>
                </a:lnTo>
                <a:close/>
              </a:path>
              <a:path w="4400550" h="2387600">
                <a:moveTo>
                  <a:pt x="2498842" y="25400"/>
                </a:moveTo>
                <a:lnTo>
                  <a:pt x="1901708" y="25400"/>
                </a:lnTo>
                <a:lnTo>
                  <a:pt x="1950916" y="12700"/>
                </a:lnTo>
                <a:lnTo>
                  <a:pt x="2449634" y="12700"/>
                </a:lnTo>
                <a:lnTo>
                  <a:pt x="2498842" y="25400"/>
                </a:lnTo>
                <a:close/>
              </a:path>
              <a:path w="4400550" h="2387600">
                <a:moveTo>
                  <a:pt x="2644877" y="50800"/>
                </a:moveTo>
                <a:lnTo>
                  <a:pt x="1755672" y="50800"/>
                </a:lnTo>
                <a:lnTo>
                  <a:pt x="1852755" y="25400"/>
                </a:lnTo>
                <a:lnTo>
                  <a:pt x="2547795" y="25400"/>
                </a:lnTo>
                <a:lnTo>
                  <a:pt x="2644877" y="50800"/>
                </a:lnTo>
                <a:close/>
              </a:path>
              <a:path w="4400550" h="2387600">
                <a:moveTo>
                  <a:pt x="140821" y="2387600"/>
                </a:moveTo>
                <a:lnTo>
                  <a:pt x="8411" y="2387600"/>
                </a:lnTo>
                <a:lnTo>
                  <a:pt x="5013" y="2349500"/>
                </a:lnTo>
                <a:lnTo>
                  <a:pt x="2232" y="2298700"/>
                </a:lnTo>
                <a:lnTo>
                  <a:pt x="558" y="2247900"/>
                </a:lnTo>
                <a:lnTo>
                  <a:pt x="0" y="2197100"/>
                </a:lnTo>
                <a:lnTo>
                  <a:pt x="558" y="2146300"/>
                </a:lnTo>
                <a:lnTo>
                  <a:pt x="2232" y="2095500"/>
                </a:lnTo>
                <a:lnTo>
                  <a:pt x="5013" y="2044700"/>
                </a:lnTo>
                <a:lnTo>
                  <a:pt x="8897" y="2006600"/>
                </a:lnTo>
                <a:lnTo>
                  <a:pt x="13878" y="1955800"/>
                </a:lnTo>
                <a:lnTo>
                  <a:pt x="19949" y="1905000"/>
                </a:lnTo>
                <a:lnTo>
                  <a:pt x="27106" y="1854200"/>
                </a:lnTo>
                <a:lnTo>
                  <a:pt x="35343" y="1803400"/>
                </a:lnTo>
                <a:lnTo>
                  <a:pt x="44653" y="1752600"/>
                </a:lnTo>
                <a:lnTo>
                  <a:pt x="55030" y="1701800"/>
                </a:lnTo>
                <a:lnTo>
                  <a:pt x="66470" y="1663700"/>
                </a:lnTo>
                <a:lnTo>
                  <a:pt x="78966" y="1612900"/>
                </a:lnTo>
                <a:lnTo>
                  <a:pt x="92513" y="1562100"/>
                </a:lnTo>
                <a:lnTo>
                  <a:pt x="107104" y="1524000"/>
                </a:lnTo>
                <a:lnTo>
                  <a:pt x="122734" y="1473200"/>
                </a:lnTo>
                <a:lnTo>
                  <a:pt x="139398" y="1422400"/>
                </a:lnTo>
                <a:lnTo>
                  <a:pt x="157088" y="1384300"/>
                </a:lnTo>
                <a:lnTo>
                  <a:pt x="175801" y="1333500"/>
                </a:lnTo>
                <a:lnTo>
                  <a:pt x="195529" y="1295400"/>
                </a:lnTo>
                <a:lnTo>
                  <a:pt x="216267" y="1244600"/>
                </a:lnTo>
                <a:lnTo>
                  <a:pt x="238009" y="1206500"/>
                </a:lnTo>
                <a:lnTo>
                  <a:pt x="260750" y="1155700"/>
                </a:lnTo>
                <a:lnTo>
                  <a:pt x="284483" y="1117600"/>
                </a:lnTo>
                <a:lnTo>
                  <a:pt x="309203" y="1079500"/>
                </a:lnTo>
                <a:lnTo>
                  <a:pt x="334905" y="1028700"/>
                </a:lnTo>
                <a:lnTo>
                  <a:pt x="361581" y="990600"/>
                </a:lnTo>
                <a:lnTo>
                  <a:pt x="389227" y="952500"/>
                </a:lnTo>
                <a:lnTo>
                  <a:pt x="417837" y="914400"/>
                </a:lnTo>
                <a:lnTo>
                  <a:pt x="447405" y="863600"/>
                </a:lnTo>
                <a:lnTo>
                  <a:pt x="477925" y="825500"/>
                </a:lnTo>
                <a:lnTo>
                  <a:pt x="509391" y="787400"/>
                </a:lnTo>
                <a:lnTo>
                  <a:pt x="541798" y="749300"/>
                </a:lnTo>
                <a:lnTo>
                  <a:pt x="575140" y="711200"/>
                </a:lnTo>
                <a:lnTo>
                  <a:pt x="609411" y="685800"/>
                </a:lnTo>
                <a:lnTo>
                  <a:pt x="644605" y="647700"/>
                </a:lnTo>
                <a:lnTo>
                  <a:pt x="680519" y="609600"/>
                </a:lnTo>
                <a:lnTo>
                  <a:pt x="717094" y="571500"/>
                </a:lnTo>
                <a:lnTo>
                  <a:pt x="754317" y="546100"/>
                </a:lnTo>
                <a:lnTo>
                  <a:pt x="792173" y="508000"/>
                </a:lnTo>
                <a:lnTo>
                  <a:pt x="830647" y="482600"/>
                </a:lnTo>
                <a:lnTo>
                  <a:pt x="869724" y="444500"/>
                </a:lnTo>
                <a:lnTo>
                  <a:pt x="949632" y="393700"/>
                </a:lnTo>
                <a:lnTo>
                  <a:pt x="990433" y="355600"/>
                </a:lnTo>
                <a:lnTo>
                  <a:pt x="1073657" y="304800"/>
                </a:lnTo>
                <a:lnTo>
                  <a:pt x="1116051" y="279400"/>
                </a:lnTo>
                <a:lnTo>
                  <a:pt x="1158948" y="266700"/>
                </a:lnTo>
                <a:lnTo>
                  <a:pt x="1290503" y="190500"/>
                </a:lnTo>
                <a:lnTo>
                  <a:pt x="1335262" y="177800"/>
                </a:lnTo>
                <a:lnTo>
                  <a:pt x="1380450" y="152400"/>
                </a:lnTo>
                <a:lnTo>
                  <a:pt x="1472057" y="127000"/>
                </a:lnTo>
                <a:lnTo>
                  <a:pt x="1518446" y="101600"/>
                </a:lnTo>
                <a:lnTo>
                  <a:pt x="1707571" y="50800"/>
                </a:lnTo>
                <a:lnTo>
                  <a:pt x="2692978" y="50800"/>
                </a:lnTo>
                <a:lnTo>
                  <a:pt x="2882103" y="101600"/>
                </a:lnTo>
                <a:lnTo>
                  <a:pt x="2928492" y="127000"/>
                </a:lnTo>
                <a:lnTo>
                  <a:pt x="2150161" y="127000"/>
                </a:lnTo>
                <a:lnTo>
                  <a:pt x="2100243" y="139700"/>
                </a:lnTo>
                <a:lnTo>
                  <a:pt x="2001057" y="139700"/>
                </a:lnTo>
                <a:lnTo>
                  <a:pt x="1951822" y="152400"/>
                </a:lnTo>
                <a:lnTo>
                  <a:pt x="1902846" y="152400"/>
                </a:lnTo>
                <a:lnTo>
                  <a:pt x="1854147" y="165100"/>
                </a:lnTo>
                <a:lnTo>
                  <a:pt x="1805741" y="165100"/>
                </a:lnTo>
                <a:lnTo>
                  <a:pt x="1522344" y="241300"/>
                </a:lnTo>
                <a:lnTo>
                  <a:pt x="1476436" y="266700"/>
                </a:lnTo>
                <a:lnTo>
                  <a:pt x="1385900" y="292100"/>
                </a:lnTo>
                <a:lnTo>
                  <a:pt x="1297180" y="342900"/>
                </a:lnTo>
                <a:lnTo>
                  <a:pt x="1253541" y="355600"/>
                </a:lnTo>
                <a:lnTo>
                  <a:pt x="1167786" y="406400"/>
                </a:lnTo>
                <a:lnTo>
                  <a:pt x="1084170" y="457200"/>
                </a:lnTo>
                <a:lnTo>
                  <a:pt x="1002821" y="508000"/>
                </a:lnTo>
                <a:lnTo>
                  <a:pt x="963037" y="546100"/>
                </a:lnTo>
                <a:lnTo>
                  <a:pt x="923868" y="571500"/>
                </a:lnTo>
                <a:lnTo>
                  <a:pt x="885331" y="609600"/>
                </a:lnTo>
                <a:lnTo>
                  <a:pt x="847442" y="635000"/>
                </a:lnTo>
                <a:lnTo>
                  <a:pt x="810217" y="673100"/>
                </a:lnTo>
                <a:lnTo>
                  <a:pt x="773671" y="698500"/>
                </a:lnTo>
                <a:lnTo>
                  <a:pt x="737822" y="736600"/>
                </a:lnTo>
                <a:lnTo>
                  <a:pt x="702809" y="774700"/>
                </a:lnTo>
                <a:lnTo>
                  <a:pt x="668767" y="812800"/>
                </a:lnTo>
                <a:lnTo>
                  <a:pt x="635703" y="850900"/>
                </a:lnTo>
                <a:lnTo>
                  <a:pt x="603623" y="889000"/>
                </a:lnTo>
                <a:lnTo>
                  <a:pt x="572535" y="927100"/>
                </a:lnTo>
                <a:lnTo>
                  <a:pt x="542444" y="965200"/>
                </a:lnTo>
                <a:lnTo>
                  <a:pt x="513358" y="1003300"/>
                </a:lnTo>
                <a:lnTo>
                  <a:pt x="485284" y="1041400"/>
                </a:lnTo>
                <a:lnTo>
                  <a:pt x="458228" y="1079500"/>
                </a:lnTo>
                <a:lnTo>
                  <a:pt x="432197" y="1130300"/>
                </a:lnTo>
                <a:lnTo>
                  <a:pt x="407197" y="1168400"/>
                </a:lnTo>
                <a:lnTo>
                  <a:pt x="383236" y="1206500"/>
                </a:lnTo>
                <a:lnTo>
                  <a:pt x="360321" y="1257300"/>
                </a:lnTo>
                <a:lnTo>
                  <a:pt x="338457" y="1295400"/>
                </a:lnTo>
                <a:lnTo>
                  <a:pt x="317652" y="1346200"/>
                </a:lnTo>
                <a:lnTo>
                  <a:pt x="297913" y="1384300"/>
                </a:lnTo>
                <a:lnTo>
                  <a:pt x="279246" y="1435100"/>
                </a:lnTo>
                <a:lnTo>
                  <a:pt x="261658" y="1473200"/>
                </a:lnTo>
                <a:lnTo>
                  <a:pt x="245155" y="1524000"/>
                </a:lnTo>
                <a:lnTo>
                  <a:pt x="229745" y="1574800"/>
                </a:lnTo>
                <a:lnTo>
                  <a:pt x="215435" y="1612900"/>
                </a:lnTo>
                <a:lnTo>
                  <a:pt x="202230" y="1663700"/>
                </a:lnTo>
                <a:lnTo>
                  <a:pt x="190139" y="1714500"/>
                </a:lnTo>
                <a:lnTo>
                  <a:pt x="179166" y="1752600"/>
                </a:lnTo>
                <a:lnTo>
                  <a:pt x="169320" y="1803400"/>
                </a:lnTo>
                <a:lnTo>
                  <a:pt x="160608" y="1854200"/>
                </a:lnTo>
                <a:lnTo>
                  <a:pt x="153035" y="1905000"/>
                </a:lnTo>
                <a:lnTo>
                  <a:pt x="146608" y="1955800"/>
                </a:lnTo>
                <a:lnTo>
                  <a:pt x="141335" y="2006600"/>
                </a:lnTo>
                <a:lnTo>
                  <a:pt x="137222" y="2044700"/>
                </a:lnTo>
                <a:lnTo>
                  <a:pt x="134275" y="2095500"/>
                </a:lnTo>
                <a:lnTo>
                  <a:pt x="132503" y="2146300"/>
                </a:lnTo>
                <a:lnTo>
                  <a:pt x="131910" y="2197100"/>
                </a:lnTo>
                <a:lnTo>
                  <a:pt x="132503" y="2247900"/>
                </a:lnTo>
                <a:lnTo>
                  <a:pt x="134275" y="2298700"/>
                </a:lnTo>
                <a:lnTo>
                  <a:pt x="137222" y="2349500"/>
                </a:lnTo>
                <a:lnTo>
                  <a:pt x="140821" y="2387600"/>
                </a:lnTo>
                <a:close/>
              </a:path>
              <a:path w="4400550" h="2387600">
                <a:moveTo>
                  <a:pt x="4392138" y="2387600"/>
                </a:moveTo>
                <a:lnTo>
                  <a:pt x="4259727" y="2387600"/>
                </a:lnTo>
                <a:lnTo>
                  <a:pt x="4263326" y="2349500"/>
                </a:lnTo>
                <a:lnTo>
                  <a:pt x="4266273" y="2298700"/>
                </a:lnTo>
                <a:lnTo>
                  <a:pt x="4268045" y="2247900"/>
                </a:lnTo>
                <a:lnTo>
                  <a:pt x="4268638" y="2197100"/>
                </a:lnTo>
                <a:lnTo>
                  <a:pt x="4268045" y="2146300"/>
                </a:lnTo>
                <a:lnTo>
                  <a:pt x="4266273" y="2095500"/>
                </a:lnTo>
                <a:lnTo>
                  <a:pt x="4263326" y="2044700"/>
                </a:lnTo>
                <a:lnTo>
                  <a:pt x="4259213" y="2006600"/>
                </a:lnTo>
                <a:lnTo>
                  <a:pt x="4253940" y="1955800"/>
                </a:lnTo>
                <a:lnTo>
                  <a:pt x="4247514" y="1905000"/>
                </a:lnTo>
                <a:lnTo>
                  <a:pt x="4239941" y="1854200"/>
                </a:lnTo>
                <a:lnTo>
                  <a:pt x="4231228" y="1803400"/>
                </a:lnTo>
                <a:lnTo>
                  <a:pt x="4221382" y="1752600"/>
                </a:lnTo>
                <a:lnTo>
                  <a:pt x="4210410" y="1714500"/>
                </a:lnTo>
                <a:lnTo>
                  <a:pt x="4198318" y="1663700"/>
                </a:lnTo>
                <a:lnTo>
                  <a:pt x="4185114" y="1612900"/>
                </a:lnTo>
                <a:lnTo>
                  <a:pt x="4170803" y="1574800"/>
                </a:lnTo>
                <a:lnTo>
                  <a:pt x="4155393" y="1524000"/>
                </a:lnTo>
                <a:lnTo>
                  <a:pt x="4138891" y="1473200"/>
                </a:lnTo>
                <a:lnTo>
                  <a:pt x="4121303" y="1435100"/>
                </a:lnTo>
                <a:lnTo>
                  <a:pt x="4102636" y="1384300"/>
                </a:lnTo>
                <a:lnTo>
                  <a:pt x="4082896" y="1346200"/>
                </a:lnTo>
                <a:lnTo>
                  <a:pt x="4062092" y="1295400"/>
                </a:lnTo>
                <a:lnTo>
                  <a:pt x="4040228" y="1257300"/>
                </a:lnTo>
                <a:lnTo>
                  <a:pt x="4017312" y="1206500"/>
                </a:lnTo>
                <a:lnTo>
                  <a:pt x="3993351" y="1168400"/>
                </a:lnTo>
                <a:lnTo>
                  <a:pt x="3968352" y="1130300"/>
                </a:lnTo>
                <a:lnTo>
                  <a:pt x="3942321" y="1079500"/>
                </a:lnTo>
                <a:lnTo>
                  <a:pt x="3915265" y="1041400"/>
                </a:lnTo>
                <a:lnTo>
                  <a:pt x="3887191" y="1003300"/>
                </a:lnTo>
                <a:lnTo>
                  <a:pt x="3858105" y="965200"/>
                </a:lnTo>
                <a:lnTo>
                  <a:pt x="3828014" y="927100"/>
                </a:lnTo>
                <a:lnTo>
                  <a:pt x="3796926" y="889000"/>
                </a:lnTo>
                <a:lnTo>
                  <a:pt x="3764846" y="850900"/>
                </a:lnTo>
                <a:lnTo>
                  <a:pt x="3731782" y="812800"/>
                </a:lnTo>
                <a:lnTo>
                  <a:pt x="3697740" y="774700"/>
                </a:lnTo>
                <a:lnTo>
                  <a:pt x="3662727" y="736600"/>
                </a:lnTo>
                <a:lnTo>
                  <a:pt x="3626878" y="698500"/>
                </a:lnTo>
                <a:lnTo>
                  <a:pt x="3590332" y="673100"/>
                </a:lnTo>
                <a:lnTo>
                  <a:pt x="3553107" y="635000"/>
                </a:lnTo>
                <a:lnTo>
                  <a:pt x="3515217" y="609600"/>
                </a:lnTo>
                <a:lnTo>
                  <a:pt x="3476680" y="571500"/>
                </a:lnTo>
                <a:lnTo>
                  <a:pt x="3437512" y="546100"/>
                </a:lnTo>
                <a:lnTo>
                  <a:pt x="3397728" y="508000"/>
                </a:lnTo>
                <a:lnTo>
                  <a:pt x="3316379" y="457200"/>
                </a:lnTo>
                <a:lnTo>
                  <a:pt x="3232763" y="406400"/>
                </a:lnTo>
                <a:lnTo>
                  <a:pt x="3147008" y="355600"/>
                </a:lnTo>
                <a:lnTo>
                  <a:pt x="3103369" y="342900"/>
                </a:lnTo>
                <a:lnTo>
                  <a:pt x="3014649" y="292100"/>
                </a:lnTo>
                <a:lnTo>
                  <a:pt x="2924113" y="266700"/>
                </a:lnTo>
                <a:lnTo>
                  <a:pt x="2878205" y="241300"/>
                </a:lnTo>
                <a:lnTo>
                  <a:pt x="2594809" y="165100"/>
                </a:lnTo>
                <a:lnTo>
                  <a:pt x="2546402" y="165100"/>
                </a:lnTo>
                <a:lnTo>
                  <a:pt x="2497703" y="152400"/>
                </a:lnTo>
                <a:lnTo>
                  <a:pt x="2448728" y="152400"/>
                </a:lnTo>
                <a:lnTo>
                  <a:pt x="2399493" y="139700"/>
                </a:lnTo>
                <a:lnTo>
                  <a:pt x="2300307" y="139700"/>
                </a:lnTo>
                <a:lnTo>
                  <a:pt x="2250389" y="127000"/>
                </a:lnTo>
                <a:lnTo>
                  <a:pt x="2928492" y="127000"/>
                </a:lnTo>
                <a:lnTo>
                  <a:pt x="3020099" y="152400"/>
                </a:lnTo>
                <a:lnTo>
                  <a:pt x="3065287" y="177800"/>
                </a:lnTo>
                <a:lnTo>
                  <a:pt x="3110046" y="190500"/>
                </a:lnTo>
                <a:lnTo>
                  <a:pt x="3241601" y="266700"/>
                </a:lnTo>
                <a:lnTo>
                  <a:pt x="3284497" y="279400"/>
                </a:lnTo>
                <a:lnTo>
                  <a:pt x="3326892" y="304800"/>
                </a:lnTo>
                <a:lnTo>
                  <a:pt x="3410116" y="355600"/>
                </a:lnTo>
                <a:lnTo>
                  <a:pt x="3450917" y="393700"/>
                </a:lnTo>
                <a:lnTo>
                  <a:pt x="3530825" y="444500"/>
                </a:lnTo>
                <a:lnTo>
                  <a:pt x="3569902" y="482600"/>
                </a:lnTo>
                <a:lnTo>
                  <a:pt x="3608376" y="508000"/>
                </a:lnTo>
                <a:lnTo>
                  <a:pt x="3646232" y="546100"/>
                </a:lnTo>
                <a:lnTo>
                  <a:pt x="3683455" y="571500"/>
                </a:lnTo>
                <a:lnTo>
                  <a:pt x="3720030" y="609600"/>
                </a:lnTo>
                <a:lnTo>
                  <a:pt x="3755944" y="647700"/>
                </a:lnTo>
                <a:lnTo>
                  <a:pt x="3791138" y="685800"/>
                </a:lnTo>
                <a:lnTo>
                  <a:pt x="3825409" y="711200"/>
                </a:lnTo>
                <a:lnTo>
                  <a:pt x="3858751" y="749300"/>
                </a:lnTo>
                <a:lnTo>
                  <a:pt x="3891158" y="787400"/>
                </a:lnTo>
                <a:lnTo>
                  <a:pt x="3922624" y="825500"/>
                </a:lnTo>
                <a:lnTo>
                  <a:pt x="3953144" y="876300"/>
                </a:lnTo>
                <a:lnTo>
                  <a:pt x="3982712" y="914400"/>
                </a:lnTo>
                <a:lnTo>
                  <a:pt x="4011322" y="952500"/>
                </a:lnTo>
                <a:lnTo>
                  <a:pt x="4038968" y="990600"/>
                </a:lnTo>
                <a:lnTo>
                  <a:pt x="4065644" y="1028700"/>
                </a:lnTo>
                <a:lnTo>
                  <a:pt x="4091346" y="1079500"/>
                </a:lnTo>
                <a:lnTo>
                  <a:pt x="4116066" y="1117600"/>
                </a:lnTo>
                <a:lnTo>
                  <a:pt x="4139799" y="1155700"/>
                </a:lnTo>
                <a:lnTo>
                  <a:pt x="4162540" y="1206500"/>
                </a:lnTo>
                <a:lnTo>
                  <a:pt x="4184282" y="1244600"/>
                </a:lnTo>
                <a:lnTo>
                  <a:pt x="4205021" y="1295400"/>
                </a:lnTo>
                <a:lnTo>
                  <a:pt x="4224749" y="1333500"/>
                </a:lnTo>
                <a:lnTo>
                  <a:pt x="4243461" y="1384300"/>
                </a:lnTo>
                <a:lnTo>
                  <a:pt x="4261152" y="1422400"/>
                </a:lnTo>
                <a:lnTo>
                  <a:pt x="4277815" y="1473200"/>
                </a:lnTo>
                <a:lnTo>
                  <a:pt x="4293445" y="1524000"/>
                </a:lnTo>
                <a:lnTo>
                  <a:pt x="4308037" y="1562100"/>
                </a:lnTo>
                <a:lnTo>
                  <a:pt x="4321583" y="1612900"/>
                </a:lnTo>
                <a:lnTo>
                  <a:pt x="4334079" y="1663700"/>
                </a:lnTo>
                <a:lnTo>
                  <a:pt x="4345519" y="1701800"/>
                </a:lnTo>
                <a:lnTo>
                  <a:pt x="4355897" y="1752600"/>
                </a:lnTo>
                <a:lnTo>
                  <a:pt x="4365207" y="1803400"/>
                </a:lnTo>
                <a:lnTo>
                  <a:pt x="4373443" y="1854200"/>
                </a:lnTo>
                <a:lnTo>
                  <a:pt x="4380600" y="1905000"/>
                </a:lnTo>
                <a:lnTo>
                  <a:pt x="4386672" y="1955800"/>
                </a:lnTo>
                <a:lnTo>
                  <a:pt x="4391653" y="2006600"/>
                </a:lnTo>
                <a:lnTo>
                  <a:pt x="4395537" y="2044700"/>
                </a:lnTo>
                <a:lnTo>
                  <a:pt x="4398318" y="2095500"/>
                </a:lnTo>
                <a:lnTo>
                  <a:pt x="4399991" y="2146300"/>
                </a:lnTo>
                <a:lnTo>
                  <a:pt x="4400549" y="2184400"/>
                </a:lnTo>
                <a:lnTo>
                  <a:pt x="4399991" y="2247900"/>
                </a:lnTo>
                <a:lnTo>
                  <a:pt x="4398318" y="2298700"/>
                </a:lnTo>
                <a:lnTo>
                  <a:pt x="4395537" y="2349500"/>
                </a:lnTo>
                <a:lnTo>
                  <a:pt x="4392138" y="238760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485900"/>
            <a:ext cx="3524249" cy="16382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9955" y="1524913"/>
            <a:ext cx="2981324" cy="16478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16000" y="4283230"/>
            <a:ext cx="4693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0119" algn="l"/>
                <a:tab pos="4239895" algn="l"/>
              </a:tabLst>
            </a:pPr>
            <a:r>
              <a:rPr sz="3200" b="1" spc="535" dirty="0">
                <a:solidFill>
                  <a:srgbClr val="244257"/>
                </a:solidFill>
                <a:latin typeface="Trebuchet MS"/>
                <a:cs typeface="Trebuchet MS"/>
              </a:rPr>
              <a:t>M</a:t>
            </a:r>
            <a:r>
              <a:rPr sz="3200" b="1" spc="-4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3200" b="1" spc="175" dirty="0">
                <a:solidFill>
                  <a:srgbClr val="244257"/>
                </a:solidFill>
                <a:latin typeface="Trebuchet MS"/>
                <a:cs typeface="Trebuchet MS"/>
              </a:rPr>
              <a:t>A</a:t>
            </a:r>
            <a:r>
              <a:rPr sz="3200" b="1" dirty="0">
                <a:solidFill>
                  <a:srgbClr val="244257"/>
                </a:solidFill>
                <a:latin typeface="Trebuchet MS"/>
                <a:cs typeface="Trebuchet MS"/>
              </a:rPr>
              <a:t>	</a:t>
            </a:r>
            <a:r>
              <a:rPr sz="3200" b="1" spc="-160" dirty="0">
                <a:solidFill>
                  <a:srgbClr val="244257"/>
                </a:solidFill>
                <a:latin typeface="Trebuchet MS"/>
                <a:cs typeface="Trebuchet MS"/>
              </a:rPr>
              <a:t>P</a:t>
            </a:r>
            <a:r>
              <a:rPr sz="3200" b="1" spc="-4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3200" b="1" spc="-195" dirty="0">
                <a:solidFill>
                  <a:srgbClr val="244257"/>
                </a:solidFill>
                <a:latin typeface="Trebuchet MS"/>
                <a:cs typeface="Trebuchet MS"/>
              </a:rPr>
              <a:t>R</a:t>
            </a:r>
            <a:r>
              <a:rPr sz="3200" b="1" spc="-4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3200" b="1" spc="210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3200" b="1" spc="-4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3200" b="1" spc="360" dirty="0">
                <a:solidFill>
                  <a:srgbClr val="244257"/>
                </a:solidFill>
                <a:latin typeface="Trebuchet MS"/>
                <a:cs typeface="Trebuchet MS"/>
              </a:rPr>
              <a:t>G</a:t>
            </a:r>
            <a:r>
              <a:rPr sz="3200" b="1" spc="-4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3200" b="1" spc="-195" dirty="0">
                <a:solidFill>
                  <a:srgbClr val="244257"/>
                </a:solidFill>
                <a:latin typeface="Trebuchet MS"/>
                <a:cs typeface="Trebuchet MS"/>
              </a:rPr>
              <a:t>R</a:t>
            </a:r>
            <a:r>
              <a:rPr sz="3200" b="1" spc="-4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3200" b="1" spc="175" dirty="0">
                <a:solidFill>
                  <a:srgbClr val="244257"/>
                </a:solidFill>
                <a:latin typeface="Trebuchet MS"/>
                <a:cs typeface="Trebuchet MS"/>
              </a:rPr>
              <a:t>A</a:t>
            </a:r>
            <a:r>
              <a:rPr sz="3200" b="1" spc="-4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3200" b="1" spc="535" dirty="0">
                <a:solidFill>
                  <a:srgbClr val="244257"/>
                </a:solidFill>
                <a:latin typeface="Trebuchet MS"/>
                <a:cs typeface="Trebuchet MS"/>
              </a:rPr>
              <a:t>M</a:t>
            </a:r>
            <a:r>
              <a:rPr sz="3200" b="1" spc="-4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3200" b="1" spc="535" dirty="0">
                <a:solidFill>
                  <a:srgbClr val="244257"/>
                </a:solidFill>
                <a:latin typeface="Trebuchet MS"/>
                <a:cs typeface="Trebuchet MS"/>
              </a:rPr>
              <a:t>M</a:t>
            </a:r>
            <a:r>
              <a:rPr sz="3200" b="1" spc="-4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3200" b="1" spc="-180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3200" b="1" dirty="0">
                <a:solidFill>
                  <a:srgbClr val="244257"/>
                </a:solidFill>
                <a:latin typeface="Trebuchet MS"/>
                <a:cs typeface="Trebuchet MS"/>
              </a:rPr>
              <a:t>	</a:t>
            </a:r>
            <a:r>
              <a:rPr sz="3200" b="1" spc="-3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3200" b="1" spc="-4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3200" b="1" spc="-45" dirty="0">
                <a:solidFill>
                  <a:srgbClr val="244257"/>
                </a:solidFill>
                <a:latin typeface="Trebuchet MS"/>
                <a:cs typeface="Trebuchet MS"/>
              </a:rPr>
              <a:t>N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6000" y="8683687"/>
            <a:ext cx="500951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75" dirty="0">
                <a:solidFill>
                  <a:srgbClr val="244257"/>
                </a:solidFill>
                <a:latin typeface="Trebuchet MS"/>
                <a:cs typeface="Trebuchet MS"/>
              </a:rPr>
              <a:t>OPENING</a:t>
            </a:r>
            <a:r>
              <a:rPr sz="3500" b="1" spc="-114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3500" b="1" spc="90" dirty="0">
                <a:solidFill>
                  <a:srgbClr val="244257"/>
                </a:solidFill>
                <a:latin typeface="Trebuchet MS"/>
                <a:cs typeface="Trebuchet MS"/>
              </a:rPr>
              <a:t>POSSIBILITIES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6000" y="5837693"/>
            <a:ext cx="812800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95"/>
              </a:spcBef>
            </a:pPr>
            <a:r>
              <a:rPr sz="7400" b="1" spc="225" dirty="0">
                <a:solidFill>
                  <a:srgbClr val="42C2DD"/>
                </a:solidFill>
                <a:latin typeface="Trebuchet MS"/>
                <a:cs typeface="Trebuchet MS"/>
              </a:rPr>
              <a:t>I</a:t>
            </a:r>
            <a:r>
              <a:rPr sz="7400" b="1" spc="1190" dirty="0">
                <a:solidFill>
                  <a:srgbClr val="42C2DD"/>
                </a:solidFill>
                <a:latin typeface="Trebuchet MS"/>
                <a:cs typeface="Trebuchet MS"/>
              </a:rPr>
              <a:t>N</a:t>
            </a:r>
            <a:r>
              <a:rPr sz="7400" b="1" spc="-105" dirty="0">
                <a:solidFill>
                  <a:srgbClr val="42C2DD"/>
                </a:solidFill>
                <a:latin typeface="Trebuchet MS"/>
                <a:cs typeface="Trebuchet MS"/>
              </a:rPr>
              <a:t>T</a:t>
            </a:r>
            <a:r>
              <a:rPr sz="7400" b="1" spc="95" dirty="0">
                <a:solidFill>
                  <a:srgbClr val="42C2DD"/>
                </a:solidFill>
                <a:latin typeface="Trebuchet MS"/>
                <a:cs typeface="Trebuchet MS"/>
              </a:rPr>
              <a:t>E</a:t>
            </a:r>
            <a:r>
              <a:rPr sz="7400" b="1" spc="795" dirty="0">
                <a:solidFill>
                  <a:srgbClr val="42C2DD"/>
                </a:solidFill>
                <a:latin typeface="Trebuchet MS"/>
                <a:cs typeface="Trebuchet MS"/>
              </a:rPr>
              <a:t>R</a:t>
            </a:r>
            <a:r>
              <a:rPr sz="7400" b="1" spc="1190" dirty="0">
                <a:solidFill>
                  <a:srgbClr val="42C2DD"/>
                </a:solidFill>
                <a:latin typeface="Trebuchet MS"/>
                <a:cs typeface="Trebuchet MS"/>
              </a:rPr>
              <a:t>N</a:t>
            </a:r>
            <a:r>
              <a:rPr sz="7400" b="1" spc="1130" dirty="0">
                <a:solidFill>
                  <a:srgbClr val="42C2DD"/>
                </a:solidFill>
                <a:latin typeface="Trebuchet MS"/>
                <a:cs typeface="Trebuchet MS"/>
              </a:rPr>
              <a:t>A</a:t>
            </a:r>
            <a:r>
              <a:rPr sz="7400" b="1" spc="-105" dirty="0">
                <a:solidFill>
                  <a:srgbClr val="42C2DD"/>
                </a:solidFill>
                <a:latin typeface="Trebuchet MS"/>
                <a:cs typeface="Trebuchet MS"/>
              </a:rPr>
              <a:t>T</a:t>
            </a:r>
            <a:r>
              <a:rPr sz="7400" b="1" spc="225" dirty="0">
                <a:solidFill>
                  <a:srgbClr val="42C2DD"/>
                </a:solidFill>
                <a:latin typeface="Trebuchet MS"/>
                <a:cs typeface="Trebuchet MS"/>
              </a:rPr>
              <a:t>I</a:t>
            </a:r>
            <a:r>
              <a:rPr sz="7400" b="1" spc="1250" dirty="0">
                <a:solidFill>
                  <a:srgbClr val="42C2DD"/>
                </a:solidFill>
                <a:latin typeface="Trebuchet MS"/>
                <a:cs typeface="Trebuchet MS"/>
              </a:rPr>
              <a:t>ON</a:t>
            </a:r>
            <a:r>
              <a:rPr sz="7400" b="1" spc="1130" dirty="0">
                <a:solidFill>
                  <a:srgbClr val="42C2DD"/>
                </a:solidFill>
                <a:latin typeface="Trebuchet MS"/>
                <a:cs typeface="Trebuchet MS"/>
              </a:rPr>
              <a:t>A</a:t>
            </a:r>
            <a:r>
              <a:rPr sz="7400" b="1" spc="70" dirty="0">
                <a:solidFill>
                  <a:srgbClr val="42C2DD"/>
                </a:solidFill>
                <a:latin typeface="Trebuchet MS"/>
                <a:cs typeface="Trebuchet MS"/>
              </a:rPr>
              <a:t>L  </a:t>
            </a:r>
            <a:r>
              <a:rPr sz="7400" b="1" spc="550" dirty="0">
                <a:solidFill>
                  <a:srgbClr val="42C2DD"/>
                </a:solidFill>
                <a:latin typeface="Trebuchet MS"/>
                <a:cs typeface="Trebuchet MS"/>
              </a:rPr>
              <a:t>STUDIES</a:t>
            </a:r>
            <a:endParaRPr sz="7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5343" y="2495641"/>
            <a:ext cx="8905874" cy="68865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07068" y="609663"/>
            <a:ext cx="9190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5" dirty="0">
                <a:solidFill>
                  <a:srgbClr val="F1FAFF"/>
                </a:solidFill>
              </a:rPr>
              <a:t>Graduates'</a:t>
            </a:r>
            <a:r>
              <a:rPr spc="-70" dirty="0">
                <a:solidFill>
                  <a:srgbClr val="F1FAFF"/>
                </a:solidFill>
              </a:rPr>
              <a:t> </a:t>
            </a:r>
            <a:r>
              <a:rPr spc="325" dirty="0">
                <a:solidFill>
                  <a:srgbClr val="F1FAFF"/>
                </a:solidFill>
              </a:rPr>
              <a:t>Employment</a:t>
            </a:r>
            <a:r>
              <a:rPr spc="-65" dirty="0">
                <a:solidFill>
                  <a:srgbClr val="F1FAFF"/>
                </a:solidFill>
              </a:rPr>
              <a:t> </a:t>
            </a:r>
            <a:r>
              <a:rPr spc="350" dirty="0">
                <a:solidFill>
                  <a:srgbClr val="F1FAFF"/>
                </a:solidFill>
              </a:rPr>
              <a:t>Status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8282" y="150925"/>
            <a:ext cx="6589716" cy="4581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338" y="4325619"/>
            <a:ext cx="104775" cy="1047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8338" y="4820919"/>
            <a:ext cx="104775" cy="1047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338" y="5316219"/>
            <a:ext cx="104775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8338" y="5811519"/>
            <a:ext cx="104775" cy="10477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34515" y="625475"/>
            <a:ext cx="49409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505" dirty="0">
                <a:solidFill>
                  <a:schemeClr val="accent2">
                    <a:lumMod val="75000"/>
                  </a:schemeClr>
                </a:solidFill>
              </a:rPr>
              <a:t>How</a:t>
            </a:r>
            <a:r>
              <a:rPr sz="4200" spc="-18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4200" spc="180" dirty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sz="4200" spc="-18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4200" spc="195" dirty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sz="4200" spc="-18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4200" spc="150" dirty="0">
                <a:solidFill>
                  <a:schemeClr val="accent2">
                    <a:lumMod val="75000"/>
                  </a:schemeClr>
                </a:solidFill>
              </a:rPr>
              <a:t>Eligible</a:t>
            </a:r>
            <a:endParaRPr sz="4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1788" y="2069458"/>
            <a:ext cx="16708755" cy="7426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93510">
              <a:lnSpc>
                <a:spcPct val="116100"/>
              </a:lnSpc>
              <a:spcBef>
                <a:spcPts val="100"/>
              </a:spcBef>
              <a:buAutoNum type="alphaLcParenR"/>
              <a:tabLst>
                <a:tab pos="490855" algn="l"/>
              </a:tabLst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Maintain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800" b="1" spc="-105" dirty="0" err="1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lang="it-IT"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800" b="1" spc="-105" dirty="0" err="1">
                <a:solidFill>
                  <a:srgbClr val="FFFFFF"/>
                </a:solidFill>
                <a:latin typeface="Trebuchet MS"/>
                <a:cs typeface="Trebuchet MS"/>
              </a:rPr>
              <a:t>least</a:t>
            </a:r>
            <a:r>
              <a:rPr lang="it-IT"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4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35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GPA</a:t>
            </a:r>
            <a:r>
              <a:rPr sz="2800" b="1" spc="-10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3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of</a:t>
            </a:r>
            <a:r>
              <a:rPr sz="2800" b="1" spc="-10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9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B</a:t>
            </a:r>
            <a:r>
              <a:rPr sz="2800" b="1" spc="-10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80" dirty="0">
                <a:solidFill>
                  <a:srgbClr val="FFFFFF"/>
                </a:solidFill>
                <a:latin typeface="Trebuchet MS"/>
                <a:cs typeface="Trebuchet MS"/>
              </a:rPr>
              <a:t>throughout</a:t>
            </a:r>
            <a:r>
              <a:rPr sz="28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20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15" dirty="0">
                <a:solidFill>
                  <a:srgbClr val="FFFFFF"/>
                </a:solidFill>
                <a:latin typeface="Trebuchet MS"/>
                <a:cs typeface="Trebuchet MS"/>
              </a:rPr>
              <a:t>undergraduate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14" dirty="0">
                <a:solidFill>
                  <a:srgbClr val="FFFFFF"/>
                </a:solidFill>
                <a:latin typeface="Trebuchet MS"/>
                <a:cs typeface="Trebuchet MS"/>
              </a:rPr>
              <a:t>studies</a:t>
            </a:r>
            <a:r>
              <a:rPr lang="it-IT" sz="2800" b="1" spc="114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Trebuchet MS"/>
              <a:buAutoNum type="alphaLcParenR"/>
            </a:pPr>
            <a:endParaRPr sz="3350" dirty="0">
              <a:latin typeface="Trebuchet MS"/>
              <a:cs typeface="Trebuchet MS"/>
            </a:endParaRPr>
          </a:p>
          <a:p>
            <a:pPr marL="490855" marR="6798945" indent="-490855">
              <a:lnSpc>
                <a:spcPct val="116100"/>
              </a:lnSpc>
              <a:buAutoNum type="alphaLcParenR"/>
              <a:tabLst>
                <a:tab pos="490855" algn="l"/>
              </a:tabLst>
            </a:pPr>
            <a:r>
              <a:rPr sz="2800" b="1" spc="43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00" b="1" spc="16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800" b="1" spc="-75" dirty="0">
                <a:solidFill>
                  <a:srgbClr val="FFFFFF"/>
                </a:solidFill>
                <a:latin typeface="Trebuchet MS"/>
                <a:cs typeface="Trebuchet MS"/>
              </a:rPr>
              <a:t>cc</a:t>
            </a:r>
            <a:r>
              <a:rPr sz="2800" b="1" spc="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155" dirty="0">
                <a:solidFill>
                  <a:srgbClr val="FFFFFF"/>
                </a:solidFill>
                <a:latin typeface="Trebuchet MS"/>
                <a:cs typeface="Trebuchet MS"/>
              </a:rPr>
              <a:t>ss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800" b="1" spc="16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ll</a:t>
            </a:r>
            <a:r>
              <a:rPr sz="2800" b="1" spc="27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00" b="1" spc="18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00" b="1" spc="15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00" b="1" spc="19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40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00" b="1" spc="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40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spc="15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484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1</a:t>
            </a:r>
            <a:r>
              <a:rPr sz="2800" b="1" spc="-1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38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C</a:t>
            </a:r>
            <a:r>
              <a:rPr sz="2800" b="1" spc="25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o</a:t>
            </a:r>
            <a:r>
              <a:rPr sz="2800" b="1" spc="16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u</a:t>
            </a:r>
            <a:r>
              <a:rPr sz="2800" b="1" spc="18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r</a:t>
            </a:r>
            <a:r>
              <a:rPr sz="2800" b="1" spc="15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s</a:t>
            </a:r>
            <a:r>
              <a:rPr sz="2800" b="1" spc="7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2800" b="1" spc="-1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8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(</a:t>
            </a:r>
            <a:r>
              <a:rPr sz="2800" b="1" spc="28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6</a:t>
            </a:r>
            <a:r>
              <a:rPr sz="2800" b="1" spc="-1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2800" b="1" spc="38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C</a:t>
            </a:r>
            <a:r>
              <a:rPr sz="2800" b="1" spc="-6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T</a:t>
            </a:r>
            <a:r>
              <a:rPr sz="2800" b="1" spc="434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S</a:t>
            </a:r>
            <a:r>
              <a:rPr sz="2800" b="1" spc="10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)</a:t>
            </a:r>
            <a:r>
              <a:rPr sz="2800" b="1" spc="-1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i</a:t>
            </a:r>
            <a:r>
              <a:rPr sz="2800" b="1" spc="18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n</a:t>
            </a:r>
            <a:r>
              <a:rPr sz="2800" b="1" spc="-45" dirty="0">
                <a:solidFill>
                  <a:srgbClr val="FFFFFF"/>
                </a:solidFill>
                <a:latin typeface="Trebuchet MS"/>
                <a:cs typeface="Trebuchet MS"/>
              </a:rPr>
              <a:t>:  </a:t>
            </a:r>
            <a:r>
              <a:rPr lang="it-IT" sz="2800" b="1" spc="-4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2800" b="1" spc="80" dirty="0">
                <a:solidFill>
                  <a:srgbClr val="FFFFFF"/>
                </a:solidFill>
                <a:latin typeface="Trebuchet MS"/>
                <a:cs typeface="Trebuchet MS"/>
              </a:rPr>
              <a:t>Political</a:t>
            </a:r>
            <a:r>
              <a:rPr sz="28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45" dirty="0">
                <a:solidFill>
                  <a:srgbClr val="FFFFFF"/>
                </a:solidFill>
                <a:latin typeface="Trebuchet MS"/>
                <a:cs typeface="Trebuchet MS"/>
              </a:rPr>
              <a:t>Science/International</a:t>
            </a:r>
            <a:r>
              <a:rPr sz="28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95" dirty="0">
                <a:solidFill>
                  <a:srgbClr val="FFFFFF"/>
                </a:solidFill>
                <a:latin typeface="Trebuchet MS"/>
                <a:cs typeface="Trebuchet MS"/>
              </a:rPr>
              <a:t>Relations/Sociology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2800" b="1" spc="150" dirty="0">
                <a:solidFill>
                  <a:srgbClr val="FFFFFF"/>
                </a:solidFill>
                <a:latin typeface="Trebuchet MS"/>
                <a:cs typeface="Trebuchet MS"/>
              </a:rPr>
              <a:t>History</a:t>
            </a:r>
            <a:endParaRPr lang="it-IT" sz="2800" dirty="0">
              <a:latin typeface="Trebuchet MS"/>
              <a:cs typeface="Trebuchet MS"/>
            </a:endParaRPr>
          </a:p>
          <a:p>
            <a:pPr marL="616585" marR="14204950">
              <a:lnSpc>
                <a:spcPct val="116100"/>
              </a:lnSpc>
            </a:pPr>
            <a:r>
              <a:rPr lang="it-IT" sz="2800" b="1" spc="15" dirty="0" err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it-IT" sz="2800" b="1" spc="-75" dirty="0" err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it-IT" sz="2800" b="1" spc="250" dirty="0" err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it-IT" sz="2800" b="1" spc="180" dirty="0" err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it-IT" sz="2800" b="1" spc="250" dirty="0" err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it-IT" sz="2800" b="1" spc="335" dirty="0" err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lang="it-IT" sz="2800" b="1" spc="-5" dirty="0" err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it-IT" sz="2800" b="1" spc="-75" dirty="0" err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it-IT" sz="2800" b="1" spc="135" dirty="0" err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it-IT" sz="2800" b="1" spc="13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lang="it-IT" sz="2800" b="1" spc="330" dirty="0" err="1">
                <a:solidFill>
                  <a:srgbClr val="FFFFFF"/>
                </a:solidFill>
                <a:latin typeface="Trebuchet MS"/>
                <a:cs typeface="Trebuchet MS"/>
              </a:rPr>
              <a:t>Law</a:t>
            </a:r>
            <a:endParaRPr lang="it-IT"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 dirty="0">
              <a:latin typeface="Trebuchet MS"/>
              <a:cs typeface="Trebuchet MS"/>
            </a:endParaRPr>
          </a:p>
          <a:p>
            <a:pPr marL="12700" marR="5561965">
              <a:lnSpc>
                <a:spcPct val="116100"/>
              </a:lnSpc>
              <a:buAutoNum type="alphaLcParenR" startAt="3"/>
              <a:tabLst>
                <a:tab pos="422909" algn="l"/>
              </a:tabLst>
            </a:pPr>
            <a:r>
              <a:rPr sz="2800" b="1" spc="9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Proficiency</a:t>
            </a:r>
            <a:r>
              <a:rPr sz="2800" b="1" spc="-1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9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in</a:t>
            </a:r>
            <a:r>
              <a:rPr sz="2800" b="1" spc="-1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46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2</a:t>
            </a:r>
            <a:r>
              <a:rPr sz="2800" b="1" spc="-10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6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Foreign</a:t>
            </a:r>
            <a:r>
              <a:rPr sz="2800" b="1" spc="-1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26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Languages</a:t>
            </a:r>
            <a:r>
              <a:rPr sz="2800" b="1" spc="-10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35" dirty="0">
                <a:solidFill>
                  <a:srgbClr val="FFFFFF"/>
                </a:solidFill>
                <a:latin typeface="Trebuchet MS"/>
                <a:cs typeface="Trebuchet MS"/>
              </a:rPr>
              <a:t>(English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8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75" dirty="0">
                <a:solidFill>
                  <a:srgbClr val="FFFFFF"/>
                </a:solidFill>
                <a:latin typeface="Trebuchet MS"/>
                <a:cs typeface="Trebuchet MS"/>
              </a:rPr>
              <a:t>Mandatory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04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lang="it-IT" sz="2800" b="1" spc="32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800" b="1" spc="32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28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85" dirty="0">
                <a:solidFill>
                  <a:srgbClr val="FFFFFF"/>
                </a:solidFill>
                <a:latin typeface="Trebuchet MS"/>
                <a:cs typeface="Trebuchet MS"/>
              </a:rPr>
              <a:t>Level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80" dirty="0">
                <a:solidFill>
                  <a:srgbClr val="FFFFFF"/>
                </a:solidFill>
                <a:latin typeface="Trebuchet MS"/>
                <a:cs typeface="Trebuchet MS"/>
              </a:rPr>
              <a:t>according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2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7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05" dirty="0">
                <a:solidFill>
                  <a:srgbClr val="FFFFFF"/>
                </a:solidFill>
                <a:latin typeface="Trebuchet MS"/>
                <a:cs typeface="Trebuchet MS"/>
              </a:rPr>
              <a:t>CEFR).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 dirty="0">
              <a:latin typeface="Trebuchet MS"/>
              <a:cs typeface="Trebuchet MS"/>
            </a:endParaRPr>
          </a:p>
          <a:p>
            <a:pPr marL="518795" marR="5080" algn="ctr">
              <a:lnSpc>
                <a:spcPct val="114999"/>
              </a:lnSpc>
            </a:pPr>
            <a:r>
              <a:rPr sz="3200" b="1" spc="28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320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370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3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270" dirty="0">
                <a:solidFill>
                  <a:srgbClr val="FFFFFF"/>
                </a:solidFill>
                <a:latin typeface="Trebuchet MS"/>
                <a:cs typeface="Trebuchet MS"/>
              </a:rPr>
              <a:t>Apply</a:t>
            </a:r>
            <a:r>
              <a:rPr sz="3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155" dirty="0">
                <a:solidFill>
                  <a:srgbClr val="FFFFFF"/>
                </a:solidFill>
                <a:latin typeface="Trebuchet MS"/>
                <a:cs typeface="Trebuchet MS"/>
              </a:rPr>
              <a:t>Even</a:t>
            </a:r>
            <a:r>
              <a:rPr sz="3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if</a:t>
            </a:r>
            <a:r>
              <a:rPr sz="3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28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3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270" dirty="0">
                <a:solidFill>
                  <a:srgbClr val="FFFFFF"/>
                </a:solidFill>
                <a:latin typeface="Trebuchet MS"/>
                <a:cs typeface="Trebuchet MS"/>
              </a:rPr>
              <a:t>Graduate</a:t>
            </a:r>
            <a:r>
              <a:rPr sz="3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10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3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8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210" dirty="0">
                <a:solidFill>
                  <a:srgbClr val="FFFFFF"/>
                </a:solidFill>
                <a:latin typeface="Trebuchet MS"/>
                <a:cs typeface="Trebuchet MS"/>
              </a:rPr>
              <a:t>Next</a:t>
            </a:r>
            <a:r>
              <a:rPr sz="3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245" dirty="0">
                <a:solidFill>
                  <a:srgbClr val="FFFFFF"/>
                </a:solidFill>
                <a:latin typeface="Trebuchet MS"/>
                <a:cs typeface="Trebuchet MS"/>
              </a:rPr>
              <a:t>Months</a:t>
            </a:r>
            <a:r>
              <a:rPr sz="3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145" dirty="0">
                <a:solidFill>
                  <a:srgbClr val="FFFFFF"/>
                </a:solidFill>
                <a:latin typeface="Trebuchet MS"/>
                <a:cs typeface="Trebuchet MS"/>
              </a:rPr>
              <a:t>After</a:t>
            </a:r>
            <a:r>
              <a:rPr sz="3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8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170" dirty="0">
                <a:solidFill>
                  <a:srgbClr val="FFFFFF"/>
                </a:solidFill>
                <a:latin typeface="Trebuchet MS"/>
                <a:cs typeface="Trebuchet MS"/>
              </a:rPr>
              <a:t>Application </a:t>
            </a:r>
            <a:r>
              <a:rPr sz="3200" b="1" spc="-9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25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800" b="1" spc="12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Enrolment</a:t>
            </a:r>
            <a:r>
              <a:rPr sz="2800" b="1" spc="-10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5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Deadline</a:t>
            </a:r>
            <a:r>
              <a:rPr sz="2800" b="1" spc="-10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30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95" dirty="0">
                <a:solidFill>
                  <a:srgbClr val="FFFFFF"/>
                </a:solidFill>
                <a:latin typeface="Trebuchet MS"/>
                <a:cs typeface="Trebuchet MS"/>
              </a:rPr>
              <a:t>Beginning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3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8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85" dirty="0">
                <a:solidFill>
                  <a:srgbClr val="FFFFFF"/>
                </a:solidFill>
                <a:latin typeface="Trebuchet MS"/>
                <a:cs typeface="Trebuchet MS"/>
              </a:rPr>
              <a:t>September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04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2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Late</a:t>
            </a:r>
            <a:r>
              <a:rPr sz="2800" b="1" spc="-10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3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Enrolment</a:t>
            </a:r>
            <a:r>
              <a:rPr sz="2800" b="1" spc="-10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7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with</a:t>
            </a:r>
            <a:r>
              <a:rPr sz="2800" b="1" spc="-10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42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a</a:t>
            </a:r>
            <a:r>
              <a:rPr sz="2800" b="1" spc="-10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2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Fee</a:t>
            </a:r>
            <a:r>
              <a:rPr sz="2800" b="1" spc="-10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30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95" dirty="0">
                <a:solidFill>
                  <a:srgbClr val="FFFFFF"/>
                </a:solidFill>
                <a:latin typeface="Trebuchet MS"/>
                <a:cs typeface="Trebuchet MS"/>
              </a:rPr>
              <a:t>Beginning </a:t>
            </a:r>
            <a:r>
              <a:rPr sz="2800" b="1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3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45" dirty="0">
                <a:solidFill>
                  <a:srgbClr val="FFFFFF"/>
                </a:solidFill>
                <a:latin typeface="Trebuchet MS"/>
                <a:cs typeface="Trebuchet MS"/>
              </a:rPr>
              <a:t>December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04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25" dirty="0">
                <a:solidFill>
                  <a:srgbClr val="FFFFFF"/>
                </a:solidFill>
                <a:latin typeface="Trebuchet MS"/>
                <a:cs typeface="Trebuchet MS"/>
              </a:rPr>
              <a:t>Graduation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30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45" dirty="0">
                <a:solidFill>
                  <a:srgbClr val="FFFFFF"/>
                </a:solidFill>
                <a:latin typeface="Trebuchet MS"/>
                <a:cs typeface="Trebuchet MS"/>
              </a:rPr>
              <a:t>within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7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60" dirty="0">
                <a:solidFill>
                  <a:srgbClr val="FFFFFF"/>
                </a:solidFill>
                <a:latin typeface="Trebuchet MS"/>
                <a:cs typeface="Trebuchet MS"/>
              </a:rPr>
              <a:t>End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3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20" dirty="0">
                <a:solidFill>
                  <a:srgbClr val="FFFFFF"/>
                </a:solidFill>
                <a:latin typeface="Trebuchet MS"/>
                <a:cs typeface="Trebuchet MS"/>
              </a:rPr>
              <a:t>March)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13807" y="2116817"/>
            <a:ext cx="2803525" cy="19050"/>
          </a:xfrm>
          <a:custGeom>
            <a:avLst/>
            <a:gdLst/>
            <a:ahLst/>
            <a:cxnLst/>
            <a:rect l="l" t="t" r="r" b="b"/>
            <a:pathLst>
              <a:path w="2803525" h="19050">
                <a:moveTo>
                  <a:pt x="2803399" y="19049"/>
                </a:moveTo>
                <a:lnTo>
                  <a:pt x="0" y="19049"/>
                </a:lnTo>
                <a:lnTo>
                  <a:pt x="0" y="0"/>
                </a:lnTo>
                <a:lnTo>
                  <a:pt x="2803399" y="0"/>
                </a:lnTo>
                <a:lnTo>
                  <a:pt x="2803399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034" y="1018268"/>
            <a:ext cx="12351385" cy="75845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04" dirty="0">
                <a:solidFill>
                  <a:srgbClr val="FFFFFF"/>
                </a:solidFill>
                <a:latin typeface="Trebuchet MS"/>
                <a:cs typeface="Trebuchet MS"/>
              </a:rPr>
              <a:t>Apply</a:t>
            </a:r>
            <a:r>
              <a:rPr sz="240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12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40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 dirty="0">
              <a:latin typeface="Trebuchet MS"/>
              <a:cs typeface="Trebuchet MS"/>
            </a:endParaRPr>
          </a:p>
          <a:p>
            <a:pPr marL="12700" marR="342900">
              <a:lnSpc>
                <a:spcPct val="116100"/>
              </a:lnSpc>
              <a:buAutoNum type="alphaLcParenR"/>
              <a:tabLst>
                <a:tab pos="371475" algn="l"/>
              </a:tabLst>
            </a:pPr>
            <a:r>
              <a:rPr sz="2100" b="1" u="heavy" spc="13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Scholarshi</a:t>
            </a:r>
            <a:r>
              <a:rPr sz="2100" b="1" spc="13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ps</a:t>
            </a:r>
            <a:r>
              <a:rPr sz="2100" b="1" spc="-8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00" b="1" spc="21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and</a:t>
            </a:r>
            <a:r>
              <a:rPr sz="2100" b="1" spc="-8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00" b="1" spc="9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other</a:t>
            </a:r>
            <a:r>
              <a:rPr sz="2100" b="1" spc="-8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00" b="1" spc="6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benefits</a:t>
            </a:r>
            <a:r>
              <a:rPr sz="2100" b="1" spc="-8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00" b="1" spc="95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20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6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05" dirty="0">
                <a:solidFill>
                  <a:srgbClr val="FFFFFF"/>
                </a:solidFill>
                <a:latin typeface="Trebuchet MS"/>
                <a:cs typeface="Trebuchet MS"/>
              </a:rPr>
              <a:t>possible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9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75" dirty="0">
                <a:solidFill>
                  <a:srgbClr val="FFFFFF"/>
                </a:solidFill>
                <a:latin typeface="Trebuchet MS"/>
                <a:cs typeface="Trebuchet MS"/>
              </a:rPr>
              <a:t>apply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0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3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10" dirty="0">
                <a:solidFill>
                  <a:srgbClr val="FFFFFF"/>
                </a:solidFill>
                <a:latin typeface="Trebuchet MS"/>
                <a:cs typeface="Trebuchet MS"/>
              </a:rPr>
              <a:t>scholarship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21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50" dirty="0">
                <a:solidFill>
                  <a:srgbClr val="FFFFFF"/>
                </a:solidFill>
                <a:latin typeface="Trebuchet MS"/>
                <a:cs typeface="Trebuchet MS"/>
              </a:rPr>
              <a:t>housing </a:t>
            </a:r>
            <a:r>
              <a:rPr sz="2100" b="1" spc="-6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50" dirty="0">
                <a:solidFill>
                  <a:srgbClr val="FFFFFF"/>
                </a:solidFill>
                <a:latin typeface="Trebuchet MS"/>
                <a:cs typeface="Trebuchet MS"/>
              </a:rPr>
              <a:t>through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5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50" dirty="0">
                <a:solidFill>
                  <a:srgbClr val="FFFFFF"/>
                </a:solidFill>
                <a:latin typeface="Trebuchet MS"/>
                <a:cs typeface="Trebuchet MS"/>
              </a:rPr>
              <a:t>Regional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60" dirty="0">
                <a:solidFill>
                  <a:srgbClr val="FFFFFF"/>
                </a:solidFill>
                <a:latin typeface="Trebuchet MS"/>
                <a:cs typeface="Trebuchet MS"/>
              </a:rPr>
              <a:t>Institution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0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65" dirty="0">
                <a:solidFill>
                  <a:srgbClr val="FFFFFF"/>
                </a:solidFill>
                <a:latin typeface="Trebuchet MS"/>
                <a:cs typeface="Trebuchet MS"/>
              </a:rPr>
              <a:t>Study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30" dirty="0">
                <a:solidFill>
                  <a:srgbClr val="FFFFFF"/>
                </a:solidFill>
                <a:latin typeface="Trebuchet MS"/>
                <a:cs typeface="Trebuchet MS"/>
              </a:rPr>
              <a:t>Rights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10" dirty="0">
                <a:solidFill>
                  <a:srgbClr val="FFFFFF"/>
                </a:solidFill>
                <a:latin typeface="Trebuchet MS"/>
                <a:cs typeface="Trebuchet MS"/>
              </a:rPr>
              <a:t>Lazio</a:t>
            </a:r>
            <a:r>
              <a:rPr sz="21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60" dirty="0">
                <a:solidFill>
                  <a:srgbClr val="FFFFFF"/>
                </a:solidFill>
                <a:latin typeface="Trebuchet MS"/>
                <a:cs typeface="Trebuchet MS"/>
              </a:rPr>
              <a:t>Disco.</a:t>
            </a:r>
            <a:endParaRPr sz="2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Trebuchet MS"/>
              <a:buAutoNum type="alphaLcParenR"/>
            </a:pPr>
            <a:endParaRPr sz="2500" dirty="0">
              <a:latin typeface="Trebuchet MS"/>
              <a:cs typeface="Trebuchet MS"/>
            </a:endParaRPr>
          </a:p>
          <a:p>
            <a:pPr marL="12700" marR="558165">
              <a:lnSpc>
                <a:spcPct val="114599"/>
              </a:lnSpc>
            </a:pPr>
            <a:r>
              <a:rPr sz="1800" b="1" spc="75" dirty="0">
                <a:solidFill>
                  <a:srgbClr val="FFFFFF"/>
                </a:solidFill>
                <a:latin typeface="Trebuchet MS"/>
                <a:cs typeface="Trebuchet MS"/>
              </a:rPr>
              <a:t>Those </a:t>
            </a:r>
            <a:r>
              <a:rPr sz="1800" b="1" spc="100" dirty="0">
                <a:solidFill>
                  <a:srgbClr val="FFFFFF"/>
                </a:solidFill>
                <a:latin typeface="Trebuchet MS"/>
                <a:cs typeface="Trebuchet MS"/>
              </a:rPr>
              <a:t>applicants </a:t>
            </a:r>
            <a:r>
              <a:rPr sz="1800" b="1" spc="210" dirty="0">
                <a:solidFill>
                  <a:srgbClr val="FFFFFF"/>
                </a:solidFill>
                <a:latin typeface="Trebuchet MS"/>
                <a:cs typeface="Trebuchet MS"/>
              </a:rPr>
              <a:t>who </a:t>
            </a:r>
            <a:r>
              <a:rPr sz="1800" b="1" spc="105" dirty="0">
                <a:solidFill>
                  <a:srgbClr val="FFFFFF"/>
                </a:solidFill>
                <a:latin typeface="Trebuchet MS"/>
                <a:cs typeface="Trebuchet MS"/>
              </a:rPr>
              <a:t>aren't </a:t>
            </a:r>
            <a:r>
              <a:rPr sz="1800" b="1" spc="70" dirty="0">
                <a:solidFill>
                  <a:srgbClr val="FFFFFF"/>
                </a:solidFill>
                <a:latin typeface="Trebuchet MS"/>
                <a:cs typeface="Trebuchet MS"/>
              </a:rPr>
              <a:t>eligible </a:t>
            </a:r>
            <a:r>
              <a:rPr sz="1800" b="1" spc="95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1800" b="1" spc="27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800" b="1" spc="95" dirty="0">
                <a:solidFill>
                  <a:srgbClr val="FFFFFF"/>
                </a:solidFill>
                <a:latin typeface="Trebuchet MS"/>
                <a:cs typeface="Trebuchet MS"/>
              </a:rPr>
              <a:t>scholarship </a:t>
            </a:r>
            <a:r>
              <a:rPr sz="1800" b="1" spc="14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1800" b="1" spc="75" dirty="0">
                <a:solidFill>
                  <a:srgbClr val="FFFFFF"/>
                </a:solidFill>
                <a:latin typeface="Trebuchet MS"/>
                <a:cs typeface="Trebuchet MS"/>
              </a:rPr>
              <a:t>students </a:t>
            </a:r>
            <a:r>
              <a:rPr sz="1800" b="1" spc="85" dirty="0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sz="1800" b="1" spc="75" dirty="0">
                <a:solidFill>
                  <a:srgbClr val="FFFFFF"/>
                </a:solidFill>
                <a:latin typeface="Trebuchet MS"/>
                <a:cs typeface="Trebuchet MS"/>
              </a:rPr>
              <a:t>could </a:t>
            </a:r>
            <a:r>
              <a:rPr sz="1800" b="1" spc="90" dirty="0">
                <a:solidFill>
                  <a:srgbClr val="FFFFFF"/>
                </a:solidFill>
                <a:latin typeface="Trebuchet MS"/>
                <a:cs typeface="Trebuchet MS"/>
              </a:rPr>
              <a:t>not </a:t>
            </a:r>
            <a:r>
              <a:rPr sz="1800" b="1" spc="150" dirty="0">
                <a:solidFill>
                  <a:srgbClr val="FFFFFF"/>
                </a:solidFill>
                <a:latin typeface="Trebuchet MS"/>
                <a:cs typeface="Trebuchet MS"/>
              </a:rPr>
              <a:t>apply </a:t>
            </a:r>
            <a:r>
              <a:rPr sz="1800" b="1" spc="95" dirty="0">
                <a:solidFill>
                  <a:srgbClr val="FFFFFF"/>
                </a:solidFill>
                <a:latin typeface="Trebuchet MS"/>
                <a:cs typeface="Trebuchet MS"/>
              </a:rPr>
              <a:t>within </a:t>
            </a:r>
            <a:r>
              <a:rPr sz="1800" b="1" spc="5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800" b="1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Trebuchet MS"/>
                <a:cs typeface="Trebuchet MS"/>
              </a:rPr>
              <a:t>deadline,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110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FFFFFF"/>
                </a:solidFill>
                <a:latin typeface="Trebuchet MS"/>
                <a:cs typeface="Trebuchet MS"/>
              </a:rPr>
              <a:t>still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175" dirty="0">
                <a:solidFill>
                  <a:srgbClr val="FFFFFF"/>
                </a:solidFill>
                <a:latin typeface="Trebuchet MS"/>
                <a:cs typeface="Trebuchet MS"/>
              </a:rPr>
              <a:t>ask</a:t>
            </a: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2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Trebuchet MS"/>
                <a:cs typeface="Trebuchet MS"/>
              </a:rPr>
              <a:t>reduction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FFFFFF"/>
                </a:solidFill>
                <a:latin typeface="Trebuchet MS"/>
                <a:cs typeface="Trebuchet MS"/>
              </a:rPr>
              <a:t>university</a:t>
            </a: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solidFill>
                  <a:srgbClr val="FFFFFF"/>
                </a:solidFill>
                <a:latin typeface="Trebuchet MS"/>
                <a:cs typeface="Trebuchet MS"/>
              </a:rPr>
              <a:t>fees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114" dirty="0">
                <a:solidFill>
                  <a:srgbClr val="FFFFFF"/>
                </a:solidFill>
                <a:latin typeface="Trebuchet MS"/>
                <a:cs typeface="Trebuchet MS"/>
              </a:rPr>
              <a:t>according</a:t>
            </a: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FFFFFF"/>
                </a:solidFill>
                <a:latin typeface="Trebuchet MS"/>
                <a:cs typeface="Trebuchet MS"/>
              </a:rPr>
              <a:t>information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125" dirty="0">
                <a:solidFill>
                  <a:srgbClr val="FFFFFF"/>
                </a:solidFill>
                <a:latin typeface="Trebuchet MS"/>
                <a:cs typeface="Trebuchet MS"/>
              </a:rPr>
              <a:t>available</a:t>
            </a: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140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1800" b="1" spc="-5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204" dirty="0">
                <a:solidFill>
                  <a:srgbClr val="FFFFFF"/>
                </a:solidFill>
                <a:latin typeface="Trebuchet MS"/>
                <a:cs typeface="Trebuchet MS"/>
              </a:rPr>
              <a:t>Roma</a:t>
            </a:r>
            <a:r>
              <a:rPr sz="18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FFFF"/>
                </a:solidFill>
                <a:latin typeface="Trebuchet MS"/>
                <a:cs typeface="Trebuchet MS"/>
              </a:rPr>
              <a:t>Tre</a:t>
            </a: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FFFFFF"/>
                </a:solidFill>
                <a:latin typeface="Trebuchet MS"/>
                <a:cs typeface="Trebuchet MS"/>
              </a:rPr>
              <a:t>website</a:t>
            </a: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solidFill>
                  <a:srgbClr val="FFFFFF"/>
                </a:solidFill>
                <a:latin typeface="Trebuchet MS"/>
                <a:cs typeface="Trebuchet MS"/>
              </a:rPr>
              <a:t>(Tuition</a:t>
            </a: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25" dirty="0">
                <a:solidFill>
                  <a:srgbClr val="FFFFFF"/>
                </a:solidFill>
                <a:latin typeface="Trebuchet MS"/>
                <a:cs typeface="Trebuchet MS"/>
              </a:rPr>
              <a:t>Fees).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rebuchet MS"/>
              <a:cs typeface="Trebuchet MS"/>
            </a:endParaRPr>
          </a:p>
          <a:p>
            <a:pPr marL="12700" marR="502284">
              <a:lnSpc>
                <a:spcPct val="116100"/>
              </a:lnSpc>
              <a:buAutoNum type="alphaLcParenR" startAt="2"/>
              <a:tabLst>
                <a:tab pos="371475" algn="l"/>
                <a:tab pos="6508115" algn="l"/>
              </a:tabLst>
            </a:pPr>
            <a:r>
              <a:rPr sz="2100" b="1" u="heavy" spc="25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VISA</a:t>
            </a:r>
            <a:r>
              <a:rPr sz="21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14" dirty="0">
                <a:solidFill>
                  <a:srgbClr val="FFFFFF"/>
                </a:solidFill>
                <a:latin typeface="Trebuchet MS"/>
                <a:cs typeface="Trebuchet MS"/>
              </a:rPr>
              <a:t>(only</a:t>
            </a:r>
            <a:r>
              <a:rPr sz="21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0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1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20" dirty="0">
                <a:solidFill>
                  <a:srgbClr val="FFFFFF"/>
                </a:solidFill>
                <a:latin typeface="Trebuchet MS"/>
                <a:cs typeface="Trebuchet MS"/>
              </a:rPr>
              <a:t>non-EU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85" dirty="0">
                <a:solidFill>
                  <a:srgbClr val="FFFFFF"/>
                </a:solidFill>
                <a:latin typeface="Trebuchet MS"/>
                <a:cs typeface="Trebuchet MS"/>
              </a:rPr>
              <a:t>students)</a:t>
            </a:r>
            <a:r>
              <a:rPr sz="21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95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21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10" dirty="0">
                <a:solidFill>
                  <a:srgbClr val="FFFFFF"/>
                </a:solidFill>
                <a:latin typeface="Trebuchet MS"/>
                <a:cs typeface="Trebuchet MS"/>
              </a:rPr>
              <a:t>Register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6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21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5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1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00" dirty="0">
                <a:solidFill>
                  <a:srgbClr val="FFFFFF"/>
                </a:solidFill>
                <a:latin typeface="Trebuchet MS"/>
                <a:cs typeface="Trebuchet MS"/>
              </a:rPr>
              <a:t>Universitaly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30" dirty="0">
                <a:solidFill>
                  <a:srgbClr val="FFFFFF"/>
                </a:solidFill>
                <a:latin typeface="Trebuchet MS"/>
                <a:cs typeface="Trebuchet MS"/>
              </a:rPr>
              <a:t>platform</a:t>
            </a:r>
            <a:r>
              <a:rPr sz="21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00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21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14" dirty="0">
                <a:solidFill>
                  <a:srgbClr val="FFFFFF"/>
                </a:solidFill>
                <a:latin typeface="Trebuchet MS"/>
                <a:cs typeface="Trebuchet MS"/>
              </a:rPr>
              <a:t>enables </a:t>
            </a:r>
            <a:r>
              <a:rPr sz="2100" b="1" spc="-6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85" dirty="0">
                <a:solidFill>
                  <a:srgbClr val="FFFFFF"/>
                </a:solidFill>
                <a:latin typeface="Trebuchet MS"/>
                <a:cs typeface="Trebuchet MS"/>
              </a:rPr>
              <a:t>students</a:t>
            </a:r>
            <a:r>
              <a:rPr sz="21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9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1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25" dirty="0">
                <a:solidFill>
                  <a:srgbClr val="FFFFFF"/>
                </a:solidFill>
                <a:latin typeface="Trebuchet MS"/>
                <a:cs typeface="Trebuchet MS"/>
              </a:rPr>
              <a:t>both</a:t>
            </a:r>
            <a:r>
              <a:rPr sz="21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75" dirty="0">
                <a:solidFill>
                  <a:srgbClr val="FFFFFF"/>
                </a:solidFill>
                <a:latin typeface="Trebuchet MS"/>
                <a:cs typeface="Trebuchet MS"/>
              </a:rPr>
              <a:t>apply</a:t>
            </a:r>
            <a:r>
              <a:rPr sz="21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9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1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5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1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90" dirty="0">
                <a:solidFill>
                  <a:srgbClr val="FFFFFF"/>
                </a:solidFill>
                <a:latin typeface="Trebuchet MS"/>
                <a:cs typeface="Trebuchet MS"/>
              </a:rPr>
              <a:t>University</a:t>
            </a:r>
            <a:r>
              <a:rPr sz="21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21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1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90" dirty="0">
                <a:solidFill>
                  <a:srgbClr val="FFFFFF"/>
                </a:solidFill>
                <a:latin typeface="Trebuchet MS"/>
                <a:cs typeface="Trebuchet MS"/>
              </a:rPr>
              <a:t>to	request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3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55" dirty="0">
                <a:solidFill>
                  <a:srgbClr val="FFFFFF"/>
                </a:solidFill>
                <a:latin typeface="Trebuchet MS"/>
                <a:cs typeface="Trebuchet MS"/>
              </a:rPr>
              <a:t>visa</a:t>
            </a:r>
            <a:r>
              <a:rPr sz="21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0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25" dirty="0">
                <a:solidFill>
                  <a:srgbClr val="FFFFFF"/>
                </a:solidFill>
                <a:latin typeface="Trebuchet MS"/>
                <a:cs typeface="Trebuchet MS"/>
              </a:rPr>
              <a:t>study</a:t>
            </a:r>
            <a:r>
              <a:rPr sz="21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14" dirty="0">
                <a:solidFill>
                  <a:srgbClr val="FFFFFF"/>
                </a:solidFill>
                <a:latin typeface="Trebuchet MS"/>
                <a:cs typeface="Trebuchet MS"/>
              </a:rPr>
              <a:t>purposes.</a:t>
            </a:r>
            <a:endParaRPr sz="2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Trebuchet MS"/>
              <a:buAutoNum type="alphaLcParenR" startAt="2"/>
            </a:pPr>
            <a:endParaRPr sz="25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16100"/>
              </a:lnSpc>
              <a:buAutoNum type="alphaLcParenR" startAt="2"/>
              <a:tabLst>
                <a:tab pos="362585" algn="l"/>
              </a:tabLst>
            </a:pPr>
            <a:r>
              <a:rPr sz="2100" b="1" u="heavy" spc="8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Residence </a:t>
            </a:r>
            <a:r>
              <a:rPr sz="2100" b="1" u="heavy" spc="9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Permit</a:t>
            </a:r>
            <a:r>
              <a:rPr sz="2100" b="1" spc="9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00" b="1" spc="114" dirty="0">
                <a:solidFill>
                  <a:srgbClr val="FFFFFF"/>
                </a:solidFill>
                <a:latin typeface="Trebuchet MS"/>
                <a:cs typeface="Trebuchet MS"/>
              </a:rPr>
              <a:t>(only </a:t>
            </a:r>
            <a:r>
              <a:rPr sz="2100" b="1" spc="105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100" b="1" spc="120" dirty="0">
                <a:solidFill>
                  <a:srgbClr val="FFFFFF"/>
                </a:solidFill>
                <a:latin typeface="Trebuchet MS"/>
                <a:cs typeface="Trebuchet MS"/>
              </a:rPr>
              <a:t>non-EU </a:t>
            </a:r>
            <a:r>
              <a:rPr sz="2100" b="1" spc="85" dirty="0">
                <a:solidFill>
                  <a:srgbClr val="FFFFFF"/>
                </a:solidFill>
                <a:latin typeface="Trebuchet MS"/>
                <a:cs typeface="Trebuchet MS"/>
              </a:rPr>
              <a:t>students) </a:t>
            </a:r>
            <a:r>
              <a:rPr sz="2100" b="1" spc="95" dirty="0">
                <a:solidFill>
                  <a:srgbClr val="FFFFFF"/>
                </a:solidFill>
                <a:latin typeface="Trebuchet MS"/>
                <a:cs typeface="Trebuchet MS"/>
              </a:rPr>
              <a:t>= </a:t>
            </a:r>
            <a:r>
              <a:rPr sz="2100" b="1" spc="254" dirty="0">
                <a:solidFill>
                  <a:srgbClr val="FFFFFF"/>
                </a:solidFill>
                <a:latin typeface="Trebuchet MS"/>
                <a:cs typeface="Trebuchet MS"/>
              </a:rPr>
              <a:t>No </a:t>
            </a:r>
            <a:r>
              <a:rPr sz="2100" b="1" spc="90" dirty="0">
                <a:solidFill>
                  <a:srgbClr val="FFFFFF"/>
                </a:solidFill>
                <a:latin typeface="Trebuchet MS"/>
                <a:cs typeface="Trebuchet MS"/>
              </a:rPr>
              <a:t>later </a:t>
            </a:r>
            <a:r>
              <a:rPr sz="2100" b="1" spc="135" dirty="0">
                <a:solidFill>
                  <a:srgbClr val="FFFFFF"/>
                </a:solidFill>
                <a:latin typeface="Trebuchet MS"/>
                <a:cs typeface="Trebuchet MS"/>
              </a:rPr>
              <a:t>than </a:t>
            </a:r>
            <a:r>
              <a:rPr sz="2100" b="1" spc="210" dirty="0">
                <a:solidFill>
                  <a:srgbClr val="FFFFFF"/>
                </a:solidFill>
                <a:latin typeface="Trebuchet MS"/>
                <a:cs typeface="Trebuchet MS"/>
              </a:rPr>
              <a:t>8 </a:t>
            </a:r>
            <a:r>
              <a:rPr sz="2100" b="1" spc="204" dirty="0">
                <a:solidFill>
                  <a:srgbClr val="FFFFFF"/>
                </a:solidFill>
                <a:latin typeface="Trebuchet MS"/>
                <a:cs typeface="Trebuchet MS"/>
              </a:rPr>
              <a:t>days </a:t>
            </a:r>
            <a:r>
              <a:rPr sz="2100" b="1" spc="90" dirty="0">
                <a:solidFill>
                  <a:srgbClr val="FFFFFF"/>
                </a:solidFill>
                <a:latin typeface="Trebuchet MS"/>
                <a:cs typeface="Trebuchet MS"/>
              </a:rPr>
              <a:t>after </a:t>
            </a:r>
            <a:r>
              <a:rPr sz="2100" b="1" spc="155" dirty="0">
                <a:solidFill>
                  <a:srgbClr val="FFFFFF"/>
                </a:solidFill>
                <a:latin typeface="Trebuchet MS"/>
                <a:cs typeface="Trebuchet MS"/>
              </a:rPr>
              <a:t>arriving </a:t>
            </a:r>
            <a:r>
              <a:rPr sz="2100" b="1" spc="7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100" b="1" spc="75" dirty="0">
                <a:solidFill>
                  <a:srgbClr val="FFFFFF"/>
                </a:solidFill>
                <a:latin typeface="Trebuchet MS"/>
                <a:cs typeface="Trebuchet MS"/>
              </a:rPr>
              <a:t> Italy, </a:t>
            </a:r>
            <a:r>
              <a:rPr sz="2100" b="1" spc="85" dirty="0">
                <a:solidFill>
                  <a:srgbClr val="FFFFFF"/>
                </a:solidFill>
                <a:latin typeface="Trebuchet MS"/>
                <a:cs typeface="Trebuchet MS"/>
              </a:rPr>
              <a:t>students </a:t>
            </a:r>
            <a:r>
              <a:rPr sz="2100" b="1" spc="120" dirty="0">
                <a:solidFill>
                  <a:srgbClr val="FFFFFF"/>
                </a:solidFill>
                <a:latin typeface="Trebuchet MS"/>
                <a:cs typeface="Trebuchet MS"/>
              </a:rPr>
              <a:t>must </a:t>
            </a:r>
            <a:r>
              <a:rPr sz="2100" b="1" spc="175" dirty="0">
                <a:solidFill>
                  <a:srgbClr val="FFFFFF"/>
                </a:solidFill>
                <a:latin typeface="Trebuchet MS"/>
                <a:cs typeface="Trebuchet MS"/>
              </a:rPr>
              <a:t>apply </a:t>
            </a:r>
            <a:r>
              <a:rPr sz="2100" b="1" spc="105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100" b="1" spc="31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100" b="1" spc="70" dirty="0">
                <a:solidFill>
                  <a:srgbClr val="FFFFFF"/>
                </a:solidFill>
                <a:latin typeface="Trebuchet MS"/>
                <a:cs typeface="Trebuchet MS"/>
              </a:rPr>
              <a:t>residence </a:t>
            </a:r>
            <a:r>
              <a:rPr sz="2100" b="1" spc="100" dirty="0">
                <a:solidFill>
                  <a:srgbClr val="FFFFFF"/>
                </a:solidFill>
                <a:latin typeface="Trebuchet MS"/>
                <a:cs typeface="Trebuchet MS"/>
              </a:rPr>
              <a:t>permit </a:t>
            </a:r>
            <a:r>
              <a:rPr sz="2100" b="1" spc="105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100" b="1" spc="125" dirty="0">
                <a:solidFill>
                  <a:srgbClr val="FFFFFF"/>
                </a:solidFill>
                <a:latin typeface="Trebuchet MS"/>
                <a:cs typeface="Trebuchet MS"/>
              </a:rPr>
              <a:t>study </a:t>
            </a:r>
            <a:r>
              <a:rPr sz="2100" b="1" spc="145" dirty="0">
                <a:solidFill>
                  <a:srgbClr val="FFFFFF"/>
                </a:solidFill>
                <a:latin typeface="Trebuchet MS"/>
                <a:cs typeface="Trebuchet MS"/>
              </a:rPr>
              <a:t>reasons at </a:t>
            </a:r>
            <a:r>
              <a:rPr sz="2100" b="1" spc="5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100" b="1" spc="80" dirty="0">
                <a:solidFill>
                  <a:srgbClr val="FFFFFF"/>
                </a:solidFill>
                <a:latin typeface="Trebuchet MS"/>
                <a:cs typeface="Trebuchet MS"/>
              </a:rPr>
              <a:t>local </a:t>
            </a:r>
            <a:r>
              <a:rPr sz="2100" b="1" spc="50" dirty="0">
                <a:solidFill>
                  <a:srgbClr val="FFFFFF"/>
                </a:solidFill>
                <a:latin typeface="Trebuchet MS"/>
                <a:cs typeface="Trebuchet MS"/>
              </a:rPr>
              <a:t>Police </a:t>
            </a:r>
            <a:r>
              <a:rPr sz="2100" b="1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25" dirty="0">
                <a:solidFill>
                  <a:srgbClr val="FFFFFF"/>
                </a:solidFill>
                <a:latin typeface="Trebuchet MS"/>
                <a:cs typeface="Trebuchet MS"/>
              </a:rPr>
              <a:t>Headquarters. </a:t>
            </a:r>
            <a:r>
              <a:rPr sz="2100" b="1" spc="4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100" b="1" spc="110" dirty="0">
                <a:solidFill>
                  <a:srgbClr val="FFFFFF"/>
                </a:solidFill>
                <a:latin typeface="Trebuchet MS"/>
                <a:cs typeface="Trebuchet MS"/>
              </a:rPr>
              <a:t>application </a:t>
            </a:r>
            <a:r>
              <a:rPr sz="2100" b="1" spc="130" dirty="0">
                <a:solidFill>
                  <a:srgbClr val="FFFFFF"/>
                </a:solidFill>
                <a:latin typeface="Trebuchet MS"/>
                <a:cs typeface="Trebuchet MS"/>
              </a:rPr>
              <a:t>can </a:t>
            </a:r>
            <a:r>
              <a:rPr sz="2100" b="1" spc="150" dirty="0">
                <a:solidFill>
                  <a:srgbClr val="FFFFFF"/>
                </a:solidFill>
                <a:latin typeface="Trebuchet MS"/>
                <a:cs typeface="Trebuchet MS"/>
              </a:rPr>
              <a:t>also </a:t>
            </a:r>
            <a:r>
              <a:rPr sz="2100" b="1" spc="125" dirty="0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sz="2100" b="1" spc="95" dirty="0">
                <a:solidFill>
                  <a:srgbClr val="FFFFFF"/>
                </a:solidFill>
                <a:latin typeface="Trebuchet MS"/>
                <a:cs typeface="Trebuchet MS"/>
              </a:rPr>
              <a:t>submitted </a:t>
            </a:r>
            <a:r>
              <a:rPr sz="2100" b="1" spc="145" dirty="0">
                <a:solidFill>
                  <a:srgbClr val="FFFFFF"/>
                </a:solidFill>
                <a:latin typeface="Trebuchet MS"/>
                <a:cs typeface="Trebuchet MS"/>
              </a:rPr>
              <a:t>at </a:t>
            </a:r>
            <a:r>
              <a:rPr sz="2100" b="1" spc="5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100" b="1" spc="110" dirty="0">
                <a:solidFill>
                  <a:srgbClr val="FFFFFF"/>
                </a:solidFill>
                <a:latin typeface="Trebuchet MS"/>
                <a:cs typeface="Trebuchet MS"/>
              </a:rPr>
              <a:t>Post </a:t>
            </a:r>
            <a:r>
              <a:rPr sz="2100" b="1" spc="40" dirty="0">
                <a:solidFill>
                  <a:srgbClr val="FFFFFF"/>
                </a:solidFill>
                <a:latin typeface="Trebuchet MS"/>
                <a:cs typeface="Trebuchet MS"/>
              </a:rPr>
              <a:t>Office, </a:t>
            </a:r>
            <a:r>
              <a:rPr sz="2100" b="1" spc="200" dirty="0">
                <a:solidFill>
                  <a:srgbClr val="FFFFFF"/>
                </a:solidFill>
                <a:latin typeface="Trebuchet MS"/>
                <a:cs typeface="Trebuchet MS"/>
              </a:rPr>
              <a:t>by </a:t>
            </a:r>
            <a:r>
              <a:rPr sz="2100" b="1" spc="65" dirty="0">
                <a:solidFill>
                  <a:srgbClr val="FFFFFF"/>
                </a:solidFill>
                <a:latin typeface="Trebuchet MS"/>
                <a:cs typeface="Trebuchet MS"/>
              </a:rPr>
              <a:t>filling </a:t>
            </a:r>
            <a:r>
              <a:rPr sz="2100" b="1" spc="100" dirty="0">
                <a:solidFill>
                  <a:srgbClr val="FFFFFF"/>
                </a:solidFill>
                <a:latin typeface="Trebuchet MS"/>
                <a:cs typeface="Trebuchet MS"/>
              </a:rPr>
              <a:t>out </a:t>
            </a:r>
            <a:r>
              <a:rPr sz="2100" b="1" spc="5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100" b="1" spc="-6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85" dirty="0">
                <a:solidFill>
                  <a:srgbClr val="FFFFFF"/>
                </a:solidFill>
                <a:latin typeface="Trebuchet MS"/>
                <a:cs typeface="Trebuchet MS"/>
              </a:rPr>
              <a:t>relative</a:t>
            </a:r>
            <a:r>
              <a:rPr sz="21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10" dirty="0">
                <a:solidFill>
                  <a:srgbClr val="FFFFFF"/>
                </a:solidFill>
                <a:latin typeface="Trebuchet MS"/>
                <a:cs typeface="Trebuchet MS"/>
              </a:rPr>
              <a:t>application</a:t>
            </a:r>
            <a:r>
              <a:rPr sz="21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05" dirty="0">
                <a:solidFill>
                  <a:srgbClr val="FFFFFF"/>
                </a:solidFill>
                <a:latin typeface="Trebuchet MS"/>
                <a:cs typeface="Trebuchet MS"/>
              </a:rPr>
              <a:t>forms.</a:t>
            </a:r>
            <a:r>
              <a:rPr sz="21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50" dirty="0">
                <a:solidFill>
                  <a:srgbClr val="FFFFFF"/>
                </a:solidFill>
                <a:latin typeface="Trebuchet MS"/>
                <a:cs typeface="Trebuchet MS"/>
              </a:rPr>
              <a:t>Several</a:t>
            </a:r>
            <a:r>
              <a:rPr sz="21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14" dirty="0">
                <a:solidFill>
                  <a:srgbClr val="FFFFFF"/>
                </a:solidFill>
                <a:latin typeface="Trebuchet MS"/>
                <a:cs typeface="Trebuchet MS"/>
              </a:rPr>
              <a:t>agencies</a:t>
            </a:r>
            <a:r>
              <a:rPr sz="21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21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1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90" dirty="0">
                <a:solidFill>
                  <a:srgbClr val="FFFFFF"/>
                </a:solidFill>
                <a:latin typeface="Trebuchet MS"/>
                <a:cs typeface="Trebuchet MS"/>
              </a:rPr>
              <a:t>qualified</a:t>
            </a:r>
            <a:r>
              <a:rPr sz="21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00" dirty="0">
                <a:solidFill>
                  <a:srgbClr val="FFFFFF"/>
                </a:solidFill>
                <a:latin typeface="Trebuchet MS"/>
                <a:cs typeface="Trebuchet MS"/>
              </a:rPr>
              <a:t>charitable</a:t>
            </a:r>
            <a:r>
              <a:rPr sz="21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60" dirty="0">
                <a:solidFill>
                  <a:srgbClr val="FFFFFF"/>
                </a:solidFill>
                <a:latin typeface="Trebuchet MS"/>
                <a:cs typeface="Trebuchet MS"/>
              </a:rPr>
              <a:t>institutions</a:t>
            </a:r>
            <a:r>
              <a:rPr sz="21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250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sz="21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50" dirty="0">
                <a:solidFill>
                  <a:srgbClr val="FFFFFF"/>
                </a:solidFill>
                <a:latin typeface="Trebuchet MS"/>
                <a:cs typeface="Trebuchet MS"/>
              </a:rPr>
              <a:t>also </a:t>
            </a:r>
            <a:r>
              <a:rPr sz="2100" b="1" spc="-6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35" dirty="0">
                <a:solidFill>
                  <a:srgbClr val="FFFFFF"/>
                </a:solidFill>
                <a:latin typeface="Trebuchet MS"/>
                <a:cs typeface="Trebuchet MS"/>
              </a:rPr>
              <a:t>provide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05" dirty="0">
                <a:solidFill>
                  <a:srgbClr val="FFFFFF"/>
                </a:solidFill>
                <a:latin typeface="Trebuchet MS"/>
                <a:cs typeface="Trebuchet MS"/>
              </a:rPr>
              <a:t>assistance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3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95" dirty="0">
                <a:solidFill>
                  <a:srgbClr val="FFFFFF"/>
                </a:solidFill>
                <a:latin typeface="Trebuchet MS"/>
                <a:cs typeface="Trebuchet MS"/>
              </a:rPr>
              <a:t>regard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9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5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20" dirty="0">
                <a:solidFill>
                  <a:srgbClr val="FFFFFF"/>
                </a:solidFill>
                <a:latin typeface="Trebuchet MS"/>
                <a:cs typeface="Trebuchet MS"/>
              </a:rPr>
              <a:t>submission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9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5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105" dirty="0">
                <a:solidFill>
                  <a:srgbClr val="FFFFFF"/>
                </a:solidFill>
                <a:latin typeface="Trebuchet MS"/>
                <a:cs typeface="Trebuchet MS"/>
              </a:rPr>
              <a:t>forms.</a:t>
            </a:r>
            <a:endParaRPr sz="2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 dirty="0">
              <a:latin typeface="Trebuchet MS"/>
              <a:cs typeface="Trebuchet MS"/>
            </a:endParaRPr>
          </a:p>
          <a:p>
            <a:pPr marL="12700" marR="245745">
              <a:lnSpc>
                <a:spcPct val="114599"/>
              </a:lnSpc>
              <a:spcBef>
                <a:spcPts val="5"/>
              </a:spcBef>
            </a:pPr>
            <a:r>
              <a:rPr sz="1800" b="1" spc="140" dirty="0">
                <a:solidFill>
                  <a:srgbClr val="FFFFFF"/>
                </a:solidFill>
                <a:latin typeface="Trebuchet MS"/>
                <a:cs typeface="Trebuchet MS"/>
              </a:rPr>
              <a:t>Upon</a:t>
            </a: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Trebuchet MS"/>
                <a:cs typeface="Trebuchet MS"/>
              </a:rPr>
              <a:t>application,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Trebuchet MS"/>
                <a:cs typeface="Trebuchet MS"/>
              </a:rPr>
              <a:t>student</a:t>
            </a: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90" dirty="0">
                <a:solidFill>
                  <a:srgbClr val="FFFFFF"/>
                </a:solidFill>
                <a:latin typeface="Trebuchet MS"/>
                <a:cs typeface="Trebuchet MS"/>
              </a:rPr>
              <a:t>shall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11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Trebuchet MS"/>
                <a:cs typeface="Trebuchet MS"/>
              </a:rPr>
              <a:t>identified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18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150" dirty="0">
                <a:solidFill>
                  <a:srgbClr val="FFFFFF"/>
                </a:solidFill>
                <a:latin typeface="Trebuchet MS"/>
                <a:cs typeface="Trebuchet MS"/>
              </a:rPr>
              <a:t>asked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200" dirty="0">
                <a:solidFill>
                  <a:srgbClr val="FFFFFF"/>
                </a:solidFill>
                <a:latin typeface="Trebuchet MS"/>
                <a:cs typeface="Trebuchet MS"/>
              </a:rPr>
              <a:t>pay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2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FFFFFF"/>
                </a:solidFill>
                <a:latin typeface="Trebuchet MS"/>
                <a:cs typeface="Trebuchet MS"/>
              </a:rPr>
              <a:t>fee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FFFFFF"/>
                </a:solidFill>
                <a:latin typeface="Trebuchet MS"/>
                <a:cs typeface="Trebuchet MS"/>
              </a:rPr>
              <a:t>residence</a:t>
            </a: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Trebuchet MS"/>
                <a:cs typeface="Trebuchet MS"/>
              </a:rPr>
              <a:t>permit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105" dirty="0">
                <a:solidFill>
                  <a:srgbClr val="FFFFFF"/>
                </a:solidFill>
                <a:latin typeface="Trebuchet MS"/>
                <a:cs typeface="Trebuchet MS"/>
              </a:rPr>
              <a:t>issuing </a:t>
            </a:r>
            <a:r>
              <a:rPr sz="1800" b="1" spc="-5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Trebuchet MS"/>
                <a:cs typeface="Trebuchet MS"/>
              </a:rPr>
              <a:t>procedure, </a:t>
            </a:r>
            <a:r>
              <a:rPr sz="1800" b="1" spc="105" dirty="0">
                <a:solidFill>
                  <a:srgbClr val="FFFFFF"/>
                </a:solidFill>
                <a:latin typeface="Trebuchet MS"/>
                <a:cs typeface="Trebuchet MS"/>
              </a:rPr>
              <a:t>which </a:t>
            </a:r>
            <a:r>
              <a:rPr sz="1800" b="1" spc="135" dirty="0">
                <a:solidFill>
                  <a:srgbClr val="FFFFFF"/>
                </a:solidFill>
                <a:latin typeface="Trebuchet MS"/>
                <a:cs typeface="Trebuchet MS"/>
              </a:rPr>
              <a:t>amounts </a:t>
            </a:r>
            <a:r>
              <a:rPr sz="1800" b="1" spc="7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b="1" spc="27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800" b="1" spc="80" dirty="0">
                <a:solidFill>
                  <a:srgbClr val="FFFFFF"/>
                </a:solidFill>
                <a:latin typeface="Trebuchet MS"/>
                <a:cs typeface="Trebuchet MS"/>
              </a:rPr>
              <a:t>total </a:t>
            </a:r>
            <a:r>
              <a:rPr sz="1800" b="1" spc="8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800" b="1" spc="130" dirty="0">
                <a:solidFill>
                  <a:srgbClr val="FFFFFF"/>
                </a:solidFill>
                <a:latin typeface="Trebuchet MS"/>
                <a:cs typeface="Trebuchet MS"/>
              </a:rPr>
              <a:t>approximately </a:t>
            </a:r>
            <a:r>
              <a:rPr sz="1800" b="1" spc="65" dirty="0">
                <a:solidFill>
                  <a:srgbClr val="FFFFFF"/>
                </a:solidFill>
                <a:latin typeface="Trebuchet MS"/>
                <a:cs typeface="Trebuchet MS"/>
              </a:rPr>
              <a:t>107.50 </a:t>
            </a:r>
            <a:r>
              <a:rPr sz="1800" b="1" spc="75" dirty="0">
                <a:solidFill>
                  <a:srgbClr val="FFFFFF"/>
                </a:solidFill>
                <a:latin typeface="Trebuchet MS"/>
                <a:cs typeface="Trebuchet MS"/>
              </a:rPr>
              <a:t>Euros. </a:t>
            </a:r>
            <a:r>
              <a:rPr sz="1800" b="1" spc="8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1800" b="1" spc="70" dirty="0">
                <a:solidFill>
                  <a:srgbClr val="FFFFFF"/>
                </a:solidFill>
                <a:latin typeface="Trebuchet MS"/>
                <a:cs typeface="Trebuchet MS"/>
              </a:rPr>
              <a:t>further info </a:t>
            </a:r>
            <a:r>
              <a:rPr sz="1800" b="1" spc="140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1800" b="1" spc="50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1800" b="1" spc="20" dirty="0">
                <a:solidFill>
                  <a:srgbClr val="FFFFFF"/>
                </a:solidFill>
                <a:latin typeface="Trebuchet MS"/>
                <a:cs typeface="Trebuchet MS"/>
              </a:rPr>
              <a:t>subject, </a:t>
            </a:r>
            <a:r>
              <a:rPr sz="1800" b="1" spc="-5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FFFFFF"/>
                </a:solidFill>
                <a:latin typeface="Trebuchet MS"/>
                <a:cs typeface="Trebuchet MS"/>
              </a:rPr>
              <a:t>please</a:t>
            </a:r>
            <a:r>
              <a:rPr sz="18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Trebuchet MS"/>
                <a:cs typeface="Trebuchet MS"/>
              </a:rPr>
              <a:t>see</a:t>
            </a: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145" dirty="0">
                <a:solidFill>
                  <a:srgbClr val="FFFFFF"/>
                </a:solidFill>
                <a:latin typeface="Trebuchet MS"/>
                <a:cs typeface="Trebuchet MS"/>
              </a:rPr>
              <a:t>Study</a:t>
            </a: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Trebuchet MS"/>
                <a:cs typeface="Trebuchet MS"/>
              </a:rPr>
              <a:t>Italy.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23043" y="337622"/>
            <a:ext cx="5364956" cy="994937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57182" y="260152"/>
            <a:ext cx="9794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00" dirty="0">
                <a:solidFill>
                  <a:schemeClr val="accent2">
                    <a:lumMod val="75000"/>
                  </a:schemeClr>
                </a:solidFill>
              </a:rPr>
              <a:t>Scholarships,</a:t>
            </a:r>
            <a:r>
              <a:rPr sz="3600" spc="-14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3600" spc="330" dirty="0">
                <a:solidFill>
                  <a:schemeClr val="accent2">
                    <a:lumMod val="75000"/>
                  </a:schemeClr>
                </a:solidFill>
              </a:rPr>
              <a:t>VISA,</a:t>
            </a:r>
            <a:r>
              <a:rPr sz="3600" spc="-14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3600" spc="370" dirty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sz="3600" spc="-14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3600" spc="145" dirty="0">
                <a:solidFill>
                  <a:schemeClr val="accent2">
                    <a:lumMod val="75000"/>
                  </a:schemeClr>
                </a:solidFill>
              </a:rPr>
              <a:t>Residence</a:t>
            </a:r>
            <a:r>
              <a:rPr sz="3600" spc="-14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3600" spc="165" dirty="0">
                <a:solidFill>
                  <a:schemeClr val="accent2">
                    <a:lumMod val="75000"/>
                  </a:schemeClr>
                </a:solidFill>
              </a:rPr>
              <a:t>Permit</a:t>
            </a:r>
            <a:endParaRPr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4505" y="0"/>
            <a:ext cx="10743494" cy="45879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6904" y="5345588"/>
            <a:ext cx="104775" cy="1047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6904" y="5840888"/>
            <a:ext cx="104775" cy="1047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6904" y="6831487"/>
            <a:ext cx="104775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6904" y="7822087"/>
            <a:ext cx="104775" cy="1047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434745" y="5070626"/>
            <a:ext cx="11591290" cy="34925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b="1" spc="29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Pay</a:t>
            </a:r>
            <a:r>
              <a:rPr sz="2800" b="1" spc="-1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14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attention</a:t>
            </a:r>
            <a:r>
              <a:rPr sz="2800" b="1" spc="-1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2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to</a:t>
            </a:r>
            <a:r>
              <a:rPr sz="2800" b="1" spc="-10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7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the</a:t>
            </a:r>
            <a:r>
              <a:rPr sz="2800" b="1" spc="-1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5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deadlines</a:t>
            </a:r>
            <a:r>
              <a:rPr sz="2800" b="1" spc="-10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25" dirty="0">
                <a:solidFill>
                  <a:srgbClr val="FFFFFF"/>
                </a:solidFill>
                <a:latin typeface="Trebuchet MS"/>
                <a:cs typeface="Trebuchet MS"/>
              </a:rPr>
              <a:t>(Enrolment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9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90" dirty="0">
                <a:solidFill>
                  <a:srgbClr val="FFFFFF"/>
                </a:solidFill>
                <a:latin typeface="Trebuchet MS"/>
                <a:cs typeface="Trebuchet MS"/>
              </a:rPr>
              <a:t>Payment)</a:t>
            </a:r>
            <a:endParaRPr sz="2800" dirty="0">
              <a:latin typeface="Trebuchet MS"/>
              <a:cs typeface="Trebuchet MS"/>
            </a:endParaRPr>
          </a:p>
          <a:p>
            <a:pPr marL="12700" marR="325755">
              <a:lnSpc>
                <a:spcPct val="116100"/>
              </a:lnSpc>
            </a:pPr>
            <a:r>
              <a:rPr sz="2800" b="1" spc="13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7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65" dirty="0">
                <a:solidFill>
                  <a:srgbClr val="FFFFFF"/>
                </a:solidFill>
                <a:latin typeface="Trebuchet MS"/>
                <a:cs typeface="Trebuchet MS"/>
              </a:rPr>
              <a:t>remedial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30" dirty="0">
                <a:solidFill>
                  <a:srgbClr val="FFFFFF"/>
                </a:solidFill>
                <a:latin typeface="Trebuchet MS"/>
                <a:cs typeface="Trebuchet MS"/>
              </a:rPr>
              <a:t>courses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80" dirty="0">
                <a:solidFill>
                  <a:srgbClr val="FFFFFF"/>
                </a:solidFill>
                <a:latin typeface="Trebuchet MS"/>
                <a:cs typeface="Trebuchet MS"/>
              </a:rPr>
              <a:t>taken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00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320" dirty="0">
                <a:solidFill>
                  <a:srgbClr val="FFFFFF"/>
                </a:solidFill>
                <a:latin typeface="Trebuchet MS"/>
                <a:cs typeface="Trebuchet MS"/>
              </a:rPr>
              <a:t>Roma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65" dirty="0">
                <a:solidFill>
                  <a:srgbClr val="FFFFFF"/>
                </a:solidFill>
                <a:latin typeface="Trebuchet MS"/>
                <a:cs typeface="Trebuchet MS"/>
              </a:rPr>
              <a:t>Tre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2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85" dirty="0">
                <a:solidFill>
                  <a:srgbClr val="FFFFFF"/>
                </a:solidFill>
                <a:latin typeface="Trebuchet MS"/>
                <a:cs typeface="Trebuchet MS"/>
              </a:rPr>
              <a:t>fully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50" dirty="0">
                <a:solidFill>
                  <a:srgbClr val="FFFFFF"/>
                </a:solidFill>
                <a:latin typeface="Trebuchet MS"/>
                <a:cs typeface="Trebuchet MS"/>
              </a:rPr>
              <a:t>refunded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25" dirty="0">
                <a:solidFill>
                  <a:srgbClr val="FFFFFF"/>
                </a:solidFill>
                <a:latin typeface="Trebuchet MS"/>
                <a:cs typeface="Trebuchet MS"/>
              </a:rPr>
              <a:t>after</a:t>
            </a:r>
            <a:r>
              <a:rPr sz="28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20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35" dirty="0">
                <a:solidFill>
                  <a:srgbClr val="FFFFFF"/>
                </a:solidFill>
                <a:latin typeface="Trebuchet MS"/>
                <a:cs typeface="Trebuchet MS"/>
              </a:rPr>
              <a:t>enrolment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9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7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365" dirty="0">
                <a:solidFill>
                  <a:srgbClr val="FFFFFF"/>
                </a:solidFill>
                <a:latin typeface="Trebuchet MS"/>
                <a:cs typeface="Trebuchet MS"/>
              </a:rPr>
              <a:t>MAIS</a:t>
            </a:r>
            <a:r>
              <a:rPr lang="it-IT" sz="2800" b="1" spc="36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  <a:p>
            <a:pPr marL="12700" marR="5080">
              <a:lnSpc>
                <a:spcPct val="116100"/>
              </a:lnSpc>
            </a:pPr>
            <a:r>
              <a:rPr sz="2800" b="1" spc="30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8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54" dirty="0">
                <a:solidFill>
                  <a:srgbClr val="FFFFFF"/>
                </a:solidFill>
                <a:latin typeface="Trebuchet MS"/>
                <a:cs typeface="Trebuchet MS"/>
              </a:rPr>
              <a:t>mandatory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2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5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pass</a:t>
            </a:r>
            <a:r>
              <a:rPr sz="2800" b="1" spc="-1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7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the</a:t>
            </a:r>
            <a:r>
              <a:rPr sz="2800" b="1" spc="-10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14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final</a:t>
            </a:r>
            <a:r>
              <a:rPr sz="2800" b="1" spc="-1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24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exams</a:t>
            </a:r>
            <a:r>
              <a:rPr sz="2800" b="1" spc="-10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4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within</a:t>
            </a:r>
            <a:r>
              <a:rPr sz="2800" b="1" spc="-1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7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the</a:t>
            </a:r>
            <a:r>
              <a:rPr sz="2800" b="1" spc="-10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8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Fall</a:t>
            </a:r>
            <a:r>
              <a:rPr sz="2800" b="1" spc="-1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6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Semester </a:t>
            </a:r>
            <a:r>
              <a:rPr sz="2800" b="1" spc="-83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200" dirty="0">
                <a:solidFill>
                  <a:srgbClr val="FFFFFF"/>
                </a:solidFill>
                <a:latin typeface="Trebuchet MS"/>
                <a:cs typeface="Trebuchet MS"/>
              </a:rPr>
              <a:t>(January/February)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2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29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2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40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05" dirty="0">
                <a:solidFill>
                  <a:srgbClr val="FFFFFF"/>
                </a:solidFill>
                <a:latin typeface="Trebuchet MS"/>
                <a:cs typeface="Trebuchet MS"/>
              </a:rPr>
              <a:t>eligible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4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95" dirty="0">
                <a:solidFill>
                  <a:srgbClr val="FFFFFF"/>
                </a:solidFill>
                <a:latin typeface="Trebuchet MS"/>
                <a:cs typeface="Trebuchet MS"/>
              </a:rPr>
              <a:t>admission</a:t>
            </a:r>
            <a:r>
              <a:rPr lang="it-IT" sz="2800" b="1" spc="19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  <a:p>
            <a:pPr marL="12700" marR="1096010">
              <a:lnSpc>
                <a:spcPct val="116100"/>
              </a:lnSpc>
            </a:pPr>
            <a:r>
              <a:rPr sz="2800" b="1" spc="4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9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minimum</a:t>
            </a:r>
            <a:r>
              <a:rPr sz="2800" b="1" spc="-1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23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passing</a:t>
            </a:r>
            <a:r>
              <a:rPr sz="2800" b="1" spc="-1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28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grade</a:t>
            </a:r>
            <a:r>
              <a:rPr sz="2800" b="1" spc="-1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3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of</a:t>
            </a:r>
            <a:r>
              <a:rPr sz="2800" b="1" spc="-1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19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18/30</a:t>
            </a:r>
            <a:r>
              <a:rPr sz="2800" b="1" spc="-1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spc="8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50" dirty="0">
                <a:solidFill>
                  <a:srgbClr val="FFFFFF"/>
                </a:solidFill>
                <a:latin typeface="Trebuchet MS"/>
                <a:cs typeface="Trebuchet MS"/>
              </a:rPr>
              <a:t>required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65" dirty="0">
                <a:solidFill>
                  <a:srgbClr val="FFFFFF"/>
                </a:solidFill>
                <a:latin typeface="Trebuchet MS"/>
                <a:cs typeface="Trebuchet MS"/>
              </a:rPr>
              <a:t>(Remedial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95" dirty="0">
                <a:solidFill>
                  <a:srgbClr val="FFFFFF"/>
                </a:solidFill>
                <a:latin typeface="Trebuchet MS"/>
                <a:cs typeface="Trebuchet MS"/>
              </a:rPr>
              <a:t>Courses</a:t>
            </a:r>
            <a:r>
              <a:rPr sz="28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54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25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95" dirty="0">
                <a:solidFill>
                  <a:srgbClr val="FFFFFF"/>
                </a:solidFill>
                <a:latin typeface="Trebuchet MS"/>
                <a:cs typeface="Trebuchet MS"/>
              </a:rPr>
              <a:t>Count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75" dirty="0">
                <a:solidFill>
                  <a:srgbClr val="FFFFFF"/>
                </a:solidFill>
                <a:latin typeface="Trebuchet MS"/>
                <a:cs typeface="Trebuchet MS"/>
              </a:rPr>
              <a:t>toward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7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480" dirty="0">
                <a:solidFill>
                  <a:srgbClr val="FFFFFF"/>
                </a:solidFill>
                <a:latin typeface="Trebuchet MS"/>
                <a:cs typeface="Trebuchet MS"/>
              </a:rPr>
              <a:t>MA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70" dirty="0">
                <a:solidFill>
                  <a:srgbClr val="FFFFFF"/>
                </a:solidFill>
                <a:latin typeface="Trebuchet MS"/>
                <a:cs typeface="Trebuchet MS"/>
              </a:rPr>
              <a:t>Degree)</a:t>
            </a:r>
            <a:r>
              <a:rPr lang="it-IT" sz="2800" b="1" spc="17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3912" y="1942242"/>
            <a:ext cx="108445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250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sz="4200" spc="-17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4200" spc="185" dirty="0">
                <a:solidFill>
                  <a:schemeClr val="accent2">
                    <a:lumMod val="75000"/>
                  </a:schemeClr>
                </a:solidFill>
              </a:rPr>
              <a:t>Case</a:t>
            </a:r>
            <a:r>
              <a:rPr sz="4200" spc="-17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4200" spc="145" dirty="0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sz="4200" spc="-17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4200" spc="180" dirty="0">
                <a:solidFill>
                  <a:schemeClr val="accent2">
                    <a:lumMod val="75000"/>
                  </a:schemeClr>
                </a:solidFill>
              </a:rPr>
              <a:t>Remedial</a:t>
            </a:r>
            <a:r>
              <a:rPr sz="4200" spc="-17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4200" spc="160" dirty="0">
                <a:solidFill>
                  <a:schemeClr val="accent2">
                    <a:lumMod val="75000"/>
                  </a:schemeClr>
                </a:solidFill>
              </a:rPr>
              <a:t>Courses/Single</a:t>
            </a:r>
            <a:r>
              <a:rPr sz="4200" spc="-17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4200" spc="210" dirty="0">
                <a:solidFill>
                  <a:schemeClr val="accent2">
                    <a:lumMod val="75000"/>
                  </a:schemeClr>
                </a:solidFill>
              </a:rPr>
              <a:t>Units</a:t>
            </a:r>
            <a:endParaRPr sz="4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9143999" cy="30386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1" y="843977"/>
            <a:ext cx="83820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1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From</a:t>
            </a:r>
            <a:r>
              <a:rPr sz="4200" spc="-16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4200" spc="2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Enrolment</a:t>
            </a:r>
            <a:r>
              <a:rPr sz="4200" spc="-15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4200" spc="4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to</a:t>
            </a:r>
            <a:r>
              <a:rPr sz="4200" spc="-15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4200" spc="3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Graduation</a:t>
            </a:r>
            <a:endParaRPr sz="4200" dirty="0">
              <a:solidFill>
                <a:schemeClr val="accent2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330" y="3300497"/>
            <a:ext cx="16695419" cy="576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982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Offices</a:t>
            </a:r>
            <a:r>
              <a:rPr sz="3600" b="1" spc="-13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3600" b="1" spc="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of</a:t>
            </a:r>
            <a:r>
              <a:rPr sz="3600" b="1" spc="-12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3600" b="1" spc="-2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Reference</a:t>
            </a:r>
            <a:r>
              <a:rPr sz="3600" b="1" spc="-12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3600" b="1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during</a:t>
            </a:r>
            <a:r>
              <a:rPr sz="3600" b="1" spc="-12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3600" b="1" spc="3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the</a:t>
            </a:r>
            <a:r>
              <a:rPr sz="3600" b="1" spc="-13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3600" b="1" spc="-2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Pre-Enrolment</a:t>
            </a:r>
            <a:endParaRPr sz="3600" dirty="0">
              <a:solidFill>
                <a:schemeClr val="accent2">
                  <a:lumMod val="75000"/>
                </a:schemeClr>
              </a:solidFill>
              <a:latin typeface="Tahoma"/>
              <a:cs typeface="Tahoma"/>
            </a:endParaRPr>
          </a:p>
          <a:p>
            <a:pPr marL="12700" marR="3180080">
              <a:lnSpc>
                <a:spcPct val="116100"/>
              </a:lnSpc>
              <a:spcBef>
                <a:spcPts val="1825"/>
              </a:spcBef>
              <a:tabLst>
                <a:tab pos="6693534" algn="l"/>
              </a:tabLst>
            </a:pPr>
            <a:r>
              <a:rPr sz="2800" b="1" spc="1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CULM</a:t>
            </a:r>
            <a:r>
              <a:rPr sz="28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(for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didactic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matters)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&amp;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b="1" spc="-2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Roma</a:t>
            </a:r>
            <a:r>
              <a:rPr sz="2800" b="1" spc="-9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Tre</a:t>
            </a:r>
            <a:r>
              <a:rPr sz="2800" b="1" spc="-9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Office</a:t>
            </a:r>
            <a:r>
              <a:rPr sz="2800" b="1" spc="-9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2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for</a:t>
            </a:r>
            <a:r>
              <a:rPr sz="2800" b="1" spc="-9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-1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Students</a:t>
            </a:r>
            <a:r>
              <a:rPr sz="2800" b="1" spc="-9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with</a:t>
            </a:r>
            <a:r>
              <a:rPr sz="2800" b="1" spc="-9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International </a:t>
            </a:r>
            <a:r>
              <a:rPr sz="2800" b="1" spc="-80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-4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Degree</a:t>
            </a:r>
            <a:r>
              <a:rPr sz="28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(for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administrative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procedures</a:t>
            </a:r>
            <a:r>
              <a:rPr lang="it-IT" sz="2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and </a:t>
            </a:r>
            <a:r>
              <a:rPr lang="it-IT" sz="2800" spc="7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Universitaly</a:t>
            </a:r>
            <a:r>
              <a:rPr sz="2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r>
              <a:rPr lang="it-IT" sz="2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are </a:t>
            </a:r>
            <a:r>
              <a:rPr sz="2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in 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charge </a:t>
            </a:r>
            <a:r>
              <a:rPr sz="28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of </a:t>
            </a:r>
            <a:r>
              <a:rPr sz="28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supporting </a:t>
            </a:r>
            <a:r>
              <a:rPr sz="28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students </a:t>
            </a:r>
            <a:r>
              <a:rPr sz="28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from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pre-enrolment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stage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right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up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enrolment.</a:t>
            </a:r>
            <a:endParaRPr sz="2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 dirty="0">
              <a:latin typeface="Microsoft Sans Serif"/>
              <a:cs typeface="Microsoft Sans Serif"/>
            </a:endParaRPr>
          </a:p>
          <a:p>
            <a:pPr marL="5662295">
              <a:lnSpc>
                <a:spcPct val="100000"/>
              </a:lnSpc>
            </a:pPr>
            <a:r>
              <a:rPr sz="3600" b="1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Offices</a:t>
            </a:r>
            <a:r>
              <a:rPr sz="3600" b="1" spc="-12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3600" b="1" spc="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of</a:t>
            </a:r>
            <a:r>
              <a:rPr sz="3600" b="1" spc="-12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3600" b="1" spc="-2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Reference</a:t>
            </a:r>
            <a:r>
              <a:rPr sz="3600" b="1" spc="-12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3600" b="1" spc="3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after</a:t>
            </a:r>
            <a:r>
              <a:rPr sz="3600" b="1" spc="-12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3600" b="1" spc="3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the</a:t>
            </a:r>
            <a:r>
              <a:rPr sz="3600" b="1" spc="-12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3600" b="1" spc="1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Enrolment</a:t>
            </a:r>
            <a:endParaRPr sz="3600" dirty="0">
              <a:solidFill>
                <a:schemeClr val="accent2">
                  <a:lumMod val="75000"/>
                </a:schemeClr>
              </a:solidFill>
              <a:latin typeface="Tahoma"/>
              <a:cs typeface="Tahoma"/>
            </a:endParaRPr>
          </a:p>
          <a:p>
            <a:pPr marL="4993640" indent="3634104">
              <a:lnSpc>
                <a:spcPct val="100000"/>
              </a:lnSpc>
              <a:spcBef>
                <a:spcPts val="3940"/>
              </a:spcBef>
            </a:pPr>
            <a:r>
              <a:rPr sz="28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After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enrolment,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students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shall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basically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refer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to:</a:t>
            </a:r>
            <a:endParaRPr sz="2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00" dirty="0">
              <a:latin typeface="Microsoft Sans Serif"/>
              <a:cs typeface="Microsoft Sans Serif"/>
            </a:endParaRPr>
          </a:p>
          <a:p>
            <a:pPr marL="5303520" marR="5080" indent="-310515">
              <a:lnSpc>
                <a:spcPct val="116100"/>
              </a:lnSpc>
              <a:spcBef>
                <a:spcPts val="5"/>
              </a:spcBef>
            </a:pPr>
            <a:r>
              <a:rPr sz="2800" b="1" spc="-2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Roma</a:t>
            </a:r>
            <a:r>
              <a:rPr sz="2800" b="1" spc="-10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Tre</a:t>
            </a:r>
            <a:r>
              <a:rPr sz="2800" b="1" spc="-9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Student</a:t>
            </a:r>
            <a:r>
              <a:rPr sz="2800" b="1" spc="-10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Office</a:t>
            </a:r>
            <a:r>
              <a:rPr sz="2800" b="1" spc="-9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bureaucratic/administrative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procedures;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b="1" spc="2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Department</a:t>
            </a:r>
            <a:r>
              <a:rPr sz="2800" b="1" spc="-9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of</a:t>
            </a:r>
            <a:r>
              <a:rPr sz="2800" b="1" spc="-9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Political</a:t>
            </a:r>
            <a:r>
              <a:rPr sz="2800" b="1" spc="-9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-4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Science</a:t>
            </a:r>
            <a:r>
              <a:rPr sz="2800" b="1" spc="-9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b="1" spc="1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CULM</a:t>
            </a:r>
            <a:r>
              <a:rPr sz="28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didactic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matters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39200" y="-6288"/>
            <a:ext cx="9457678" cy="5618085"/>
          </a:xfrm>
          <a:prstGeom prst="rect">
            <a:avLst/>
          </a:prstGeom>
        </p:spPr>
      </p:pic>
      <p:pic>
        <p:nvPicPr>
          <p:cNvPr id="3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618085"/>
            <a:ext cx="8839200" cy="4686300"/>
          </a:xfrm>
          <a:prstGeom prst="rect">
            <a:avLst/>
          </a:prstGeom>
        </p:spPr>
      </p:pic>
      <p:pic>
        <p:nvPicPr>
          <p:cNvPr id="4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8839200" cy="5618085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39200" y="5611798"/>
            <a:ext cx="9448800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3122" y="0"/>
            <a:ext cx="4185285" cy="2854325"/>
          </a:xfrm>
          <a:custGeom>
            <a:avLst/>
            <a:gdLst/>
            <a:ahLst/>
            <a:cxnLst/>
            <a:rect l="l" t="t" r="r" b="b"/>
            <a:pathLst>
              <a:path w="4185284" h="2854325">
                <a:moveTo>
                  <a:pt x="4184866" y="2725928"/>
                </a:moveTo>
                <a:lnTo>
                  <a:pt x="4112488" y="2734030"/>
                </a:lnTo>
                <a:lnTo>
                  <a:pt x="4065371" y="2738488"/>
                </a:lnTo>
                <a:lnTo>
                  <a:pt x="4018076" y="2742374"/>
                </a:lnTo>
                <a:lnTo>
                  <a:pt x="3970629" y="2745663"/>
                </a:lnTo>
                <a:lnTo>
                  <a:pt x="3923017" y="2748369"/>
                </a:lnTo>
                <a:lnTo>
                  <a:pt x="3875252" y="2750477"/>
                </a:lnTo>
                <a:lnTo>
                  <a:pt x="3827348" y="2751988"/>
                </a:lnTo>
                <a:lnTo>
                  <a:pt x="3779278" y="2752902"/>
                </a:lnTo>
                <a:lnTo>
                  <a:pt x="3770833" y="2752966"/>
                </a:lnTo>
                <a:lnTo>
                  <a:pt x="3682873" y="2752902"/>
                </a:lnTo>
                <a:lnTo>
                  <a:pt x="3634816" y="2751988"/>
                </a:lnTo>
                <a:lnTo>
                  <a:pt x="3586899" y="2750477"/>
                </a:lnTo>
                <a:lnTo>
                  <a:pt x="3539147" y="2748369"/>
                </a:lnTo>
                <a:lnTo>
                  <a:pt x="3491534" y="2745663"/>
                </a:lnTo>
                <a:lnTo>
                  <a:pt x="3444087" y="2742374"/>
                </a:lnTo>
                <a:lnTo>
                  <a:pt x="3396792" y="2738488"/>
                </a:lnTo>
                <a:lnTo>
                  <a:pt x="3349663" y="2734030"/>
                </a:lnTo>
                <a:lnTo>
                  <a:pt x="3302711" y="2728988"/>
                </a:lnTo>
                <a:lnTo>
                  <a:pt x="3255924" y="2723362"/>
                </a:lnTo>
                <a:lnTo>
                  <a:pt x="3209315" y="2717165"/>
                </a:lnTo>
                <a:lnTo>
                  <a:pt x="3162884" y="2710408"/>
                </a:lnTo>
                <a:lnTo>
                  <a:pt x="3116643" y="2703080"/>
                </a:lnTo>
                <a:lnTo>
                  <a:pt x="3070580" y="2695194"/>
                </a:lnTo>
                <a:lnTo>
                  <a:pt x="3024721" y="2686748"/>
                </a:lnTo>
                <a:lnTo>
                  <a:pt x="2979039" y="2677744"/>
                </a:lnTo>
                <a:lnTo>
                  <a:pt x="2933560" y="2668193"/>
                </a:lnTo>
                <a:lnTo>
                  <a:pt x="2888297" y="2658097"/>
                </a:lnTo>
                <a:lnTo>
                  <a:pt x="2843225" y="2647454"/>
                </a:lnTo>
                <a:lnTo>
                  <a:pt x="2798356" y="2636266"/>
                </a:lnTo>
                <a:lnTo>
                  <a:pt x="2753715" y="2624556"/>
                </a:lnTo>
                <a:lnTo>
                  <a:pt x="2709278" y="2612301"/>
                </a:lnTo>
                <a:lnTo>
                  <a:pt x="2665069" y="2599525"/>
                </a:lnTo>
                <a:lnTo>
                  <a:pt x="2621076" y="2586215"/>
                </a:lnTo>
                <a:lnTo>
                  <a:pt x="2577312" y="2572397"/>
                </a:lnTo>
                <a:lnTo>
                  <a:pt x="2533777" y="2558046"/>
                </a:lnTo>
                <a:lnTo>
                  <a:pt x="2490482" y="2543187"/>
                </a:lnTo>
                <a:lnTo>
                  <a:pt x="2447417" y="2527820"/>
                </a:lnTo>
                <a:lnTo>
                  <a:pt x="2404605" y="2511945"/>
                </a:lnTo>
                <a:lnTo>
                  <a:pt x="2362022" y="2495562"/>
                </a:lnTo>
                <a:lnTo>
                  <a:pt x="2319705" y="2478684"/>
                </a:lnTo>
                <a:lnTo>
                  <a:pt x="2277630" y="2461310"/>
                </a:lnTo>
                <a:lnTo>
                  <a:pt x="2235809" y="2443442"/>
                </a:lnTo>
                <a:lnTo>
                  <a:pt x="2194255" y="2425090"/>
                </a:lnTo>
                <a:lnTo>
                  <a:pt x="2152954" y="2406243"/>
                </a:lnTo>
                <a:lnTo>
                  <a:pt x="2111933" y="2386927"/>
                </a:lnTo>
                <a:lnTo>
                  <a:pt x="2071166" y="2367127"/>
                </a:lnTo>
                <a:lnTo>
                  <a:pt x="2030691" y="2346845"/>
                </a:lnTo>
                <a:lnTo>
                  <a:pt x="1990483" y="2326094"/>
                </a:lnTo>
                <a:lnTo>
                  <a:pt x="1950554" y="2304885"/>
                </a:lnTo>
                <a:lnTo>
                  <a:pt x="1910918" y="2283206"/>
                </a:lnTo>
                <a:lnTo>
                  <a:pt x="1871573" y="2261070"/>
                </a:lnTo>
                <a:lnTo>
                  <a:pt x="1832508" y="2238476"/>
                </a:lnTo>
                <a:lnTo>
                  <a:pt x="1793748" y="2215438"/>
                </a:lnTo>
                <a:lnTo>
                  <a:pt x="1755292" y="2191943"/>
                </a:lnTo>
                <a:lnTo>
                  <a:pt x="1717128" y="2168004"/>
                </a:lnTo>
                <a:lnTo>
                  <a:pt x="1679282" y="2143620"/>
                </a:lnTo>
                <a:lnTo>
                  <a:pt x="1641741" y="2118804"/>
                </a:lnTo>
                <a:lnTo>
                  <a:pt x="1604505" y="2093556"/>
                </a:lnTo>
                <a:lnTo>
                  <a:pt x="1567599" y="2067864"/>
                </a:lnTo>
                <a:lnTo>
                  <a:pt x="1531010" y="2041766"/>
                </a:lnTo>
                <a:lnTo>
                  <a:pt x="1494751" y="2015223"/>
                </a:lnTo>
                <a:lnTo>
                  <a:pt x="1458810" y="1988273"/>
                </a:lnTo>
                <a:lnTo>
                  <a:pt x="1423212" y="1960905"/>
                </a:lnTo>
                <a:lnTo>
                  <a:pt x="1387944" y="1933117"/>
                </a:lnTo>
                <a:lnTo>
                  <a:pt x="1353019" y="1904936"/>
                </a:lnTo>
                <a:lnTo>
                  <a:pt x="1318437" y="1876336"/>
                </a:lnTo>
                <a:lnTo>
                  <a:pt x="1284198" y="1847342"/>
                </a:lnTo>
                <a:lnTo>
                  <a:pt x="1250315" y="1817941"/>
                </a:lnTo>
                <a:lnTo>
                  <a:pt x="1216787" y="1788160"/>
                </a:lnTo>
                <a:lnTo>
                  <a:pt x="1183614" y="1757972"/>
                </a:lnTo>
                <a:lnTo>
                  <a:pt x="1150797" y="1727415"/>
                </a:lnTo>
                <a:lnTo>
                  <a:pt x="1118362" y="1696466"/>
                </a:lnTo>
                <a:lnTo>
                  <a:pt x="1086281" y="1665135"/>
                </a:lnTo>
                <a:lnTo>
                  <a:pt x="1054569" y="1633423"/>
                </a:lnTo>
                <a:lnTo>
                  <a:pt x="1023239" y="1601343"/>
                </a:lnTo>
                <a:lnTo>
                  <a:pt x="992289" y="1568907"/>
                </a:lnTo>
                <a:lnTo>
                  <a:pt x="961732" y="1536090"/>
                </a:lnTo>
                <a:lnTo>
                  <a:pt x="931545" y="1502918"/>
                </a:lnTo>
                <a:lnTo>
                  <a:pt x="901763" y="1469390"/>
                </a:lnTo>
                <a:lnTo>
                  <a:pt x="872363" y="1435506"/>
                </a:lnTo>
                <a:lnTo>
                  <a:pt x="843368" y="1401267"/>
                </a:lnTo>
                <a:lnTo>
                  <a:pt x="814768" y="1366685"/>
                </a:lnTo>
                <a:lnTo>
                  <a:pt x="786587" y="1331760"/>
                </a:lnTo>
                <a:lnTo>
                  <a:pt x="758799" y="1296492"/>
                </a:lnTo>
                <a:lnTo>
                  <a:pt x="731431" y="1260894"/>
                </a:lnTo>
                <a:lnTo>
                  <a:pt x="704481" y="1224953"/>
                </a:lnTo>
                <a:lnTo>
                  <a:pt x="677951" y="1188694"/>
                </a:lnTo>
                <a:lnTo>
                  <a:pt x="651840" y="1152105"/>
                </a:lnTo>
                <a:lnTo>
                  <a:pt x="626148" y="1115199"/>
                </a:lnTo>
                <a:lnTo>
                  <a:pt x="600900" y="1077976"/>
                </a:lnTo>
                <a:lnTo>
                  <a:pt x="576084" y="1040434"/>
                </a:lnTo>
                <a:lnTo>
                  <a:pt x="551700" y="1002576"/>
                </a:lnTo>
                <a:lnTo>
                  <a:pt x="527761" y="964412"/>
                </a:lnTo>
                <a:lnTo>
                  <a:pt x="504266" y="925957"/>
                </a:lnTo>
                <a:lnTo>
                  <a:pt x="481228" y="887196"/>
                </a:lnTo>
                <a:lnTo>
                  <a:pt x="458635" y="848144"/>
                </a:lnTo>
                <a:lnTo>
                  <a:pt x="436499" y="808786"/>
                </a:lnTo>
                <a:lnTo>
                  <a:pt x="414820" y="769150"/>
                </a:lnTo>
                <a:lnTo>
                  <a:pt x="393611" y="729221"/>
                </a:lnTo>
                <a:lnTo>
                  <a:pt x="372859" y="689025"/>
                </a:lnTo>
                <a:lnTo>
                  <a:pt x="352590" y="648538"/>
                </a:lnTo>
                <a:lnTo>
                  <a:pt x="332790" y="607783"/>
                </a:lnTo>
                <a:lnTo>
                  <a:pt x="313461" y="566750"/>
                </a:lnTo>
                <a:lnTo>
                  <a:pt x="294627" y="525462"/>
                </a:lnTo>
                <a:lnTo>
                  <a:pt x="276263" y="483908"/>
                </a:lnTo>
                <a:lnTo>
                  <a:pt x="258394" y="442087"/>
                </a:lnTo>
                <a:lnTo>
                  <a:pt x="241020" y="400011"/>
                </a:lnTo>
                <a:lnTo>
                  <a:pt x="224142" y="357682"/>
                </a:lnTo>
                <a:lnTo>
                  <a:pt x="207759" y="315112"/>
                </a:lnTo>
                <a:lnTo>
                  <a:pt x="191884" y="272300"/>
                </a:lnTo>
                <a:lnTo>
                  <a:pt x="176517" y="229235"/>
                </a:lnTo>
                <a:lnTo>
                  <a:pt x="161658" y="185940"/>
                </a:lnTo>
                <a:lnTo>
                  <a:pt x="147320" y="142405"/>
                </a:lnTo>
                <a:lnTo>
                  <a:pt x="133489" y="98640"/>
                </a:lnTo>
                <a:lnTo>
                  <a:pt x="120192" y="54648"/>
                </a:lnTo>
                <a:lnTo>
                  <a:pt x="107403" y="10439"/>
                </a:lnTo>
                <a:lnTo>
                  <a:pt x="104533" y="0"/>
                </a:lnTo>
                <a:lnTo>
                  <a:pt x="0" y="0"/>
                </a:lnTo>
                <a:lnTo>
                  <a:pt x="16586" y="59474"/>
                </a:lnTo>
                <a:lnTo>
                  <a:pt x="29654" y="103733"/>
                </a:lnTo>
                <a:lnTo>
                  <a:pt x="43230" y="147764"/>
                </a:lnTo>
                <a:lnTo>
                  <a:pt x="57327" y="191592"/>
                </a:lnTo>
                <a:lnTo>
                  <a:pt x="71920" y="235178"/>
                </a:lnTo>
                <a:lnTo>
                  <a:pt x="87033" y="278536"/>
                </a:lnTo>
                <a:lnTo>
                  <a:pt x="102628" y="321665"/>
                </a:lnTo>
                <a:lnTo>
                  <a:pt x="118732" y="364540"/>
                </a:lnTo>
                <a:lnTo>
                  <a:pt x="135318" y="407187"/>
                </a:lnTo>
                <a:lnTo>
                  <a:pt x="152400" y="449592"/>
                </a:lnTo>
                <a:lnTo>
                  <a:pt x="169964" y="491744"/>
                </a:lnTo>
                <a:lnTo>
                  <a:pt x="188010" y="533641"/>
                </a:lnTo>
                <a:lnTo>
                  <a:pt x="206527" y="575284"/>
                </a:lnTo>
                <a:lnTo>
                  <a:pt x="225526" y="616673"/>
                </a:lnTo>
                <a:lnTo>
                  <a:pt x="245008" y="657796"/>
                </a:lnTo>
                <a:lnTo>
                  <a:pt x="264947" y="698652"/>
                </a:lnTo>
                <a:lnTo>
                  <a:pt x="285343" y="739241"/>
                </a:lnTo>
                <a:lnTo>
                  <a:pt x="306209" y="779551"/>
                </a:lnTo>
                <a:lnTo>
                  <a:pt x="327533" y="819594"/>
                </a:lnTo>
                <a:lnTo>
                  <a:pt x="349313" y="859345"/>
                </a:lnTo>
                <a:lnTo>
                  <a:pt x="371538" y="898817"/>
                </a:lnTo>
                <a:lnTo>
                  <a:pt x="394220" y="938009"/>
                </a:lnTo>
                <a:lnTo>
                  <a:pt x="417334" y="976909"/>
                </a:lnTo>
                <a:lnTo>
                  <a:pt x="440893" y="1015517"/>
                </a:lnTo>
                <a:lnTo>
                  <a:pt x="464883" y="1053820"/>
                </a:lnTo>
                <a:lnTo>
                  <a:pt x="489318" y="1091831"/>
                </a:lnTo>
                <a:lnTo>
                  <a:pt x="514172" y="1129525"/>
                </a:lnTo>
                <a:lnTo>
                  <a:pt x="539457" y="1166926"/>
                </a:lnTo>
                <a:lnTo>
                  <a:pt x="565175" y="1204010"/>
                </a:lnTo>
                <a:lnTo>
                  <a:pt x="591299" y="1240777"/>
                </a:lnTo>
                <a:lnTo>
                  <a:pt x="617842" y="1277226"/>
                </a:lnTo>
                <a:lnTo>
                  <a:pt x="644791" y="1313357"/>
                </a:lnTo>
                <a:lnTo>
                  <a:pt x="672160" y="1349159"/>
                </a:lnTo>
                <a:lnTo>
                  <a:pt x="699922" y="1384630"/>
                </a:lnTo>
                <a:lnTo>
                  <a:pt x="728103" y="1419771"/>
                </a:lnTo>
                <a:lnTo>
                  <a:pt x="756666" y="1454581"/>
                </a:lnTo>
                <a:lnTo>
                  <a:pt x="785634" y="1489049"/>
                </a:lnTo>
                <a:lnTo>
                  <a:pt x="814984" y="1523174"/>
                </a:lnTo>
                <a:lnTo>
                  <a:pt x="844727" y="1556956"/>
                </a:lnTo>
                <a:lnTo>
                  <a:pt x="874864" y="1590382"/>
                </a:lnTo>
                <a:lnTo>
                  <a:pt x="905370" y="1623466"/>
                </a:lnTo>
                <a:lnTo>
                  <a:pt x="936256" y="1656181"/>
                </a:lnTo>
                <a:lnTo>
                  <a:pt x="967511" y="1688541"/>
                </a:lnTo>
                <a:lnTo>
                  <a:pt x="999147" y="1720545"/>
                </a:lnTo>
                <a:lnTo>
                  <a:pt x="1031138" y="1752168"/>
                </a:lnTo>
                <a:lnTo>
                  <a:pt x="1063498" y="1783435"/>
                </a:lnTo>
                <a:lnTo>
                  <a:pt x="1096225" y="1814309"/>
                </a:lnTo>
                <a:lnTo>
                  <a:pt x="1129296" y="1844827"/>
                </a:lnTo>
                <a:lnTo>
                  <a:pt x="1162735" y="1874951"/>
                </a:lnTo>
                <a:lnTo>
                  <a:pt x="1196517" y="1904695"/>
                </a:lnTo>
                <a:lnTo>
                  <a:pt x="1230642" y="1934044"/>
                </a:lnTo>
                <a:lnTo>
                  <a:pt x="1265110" y="1963013"/>
                </a:lnTo>
                <a:lnTo>
                  <a:pt x="1299921" y="1991575"/>
                </a:lnTo>
                <a:lnTo>
                  <a:pt x="1335062" y="2019757"/>
                </a:lnTo>
                <a:lnTo>
                  <a:pt x="1370533" y="2047519"/>
                </a:lnTo>
                <a:lnTo>
                  <a:pt x="1406334" y="2074887"/>
                </a:lnTo>
                <a:lnTo>
                  <a:pt x="1442466" y="2101837"/>
                </a:lnTo>
                <a:lnTo>
                  <a:pt x="1478915" y="2128380"/>
                </a:lnTo>
                <a:lnTo>
                  <a:pt x="1515681" y="2154504"/>
                </a:lnTo>
                <a:lnTo>
                  <a:pt x="1552765" y="2180209"/>
                </a:lnTo>
                <a:lnTo>
                  <a:pt x="1590167" y="2205494"/>
                </a:lnTo>
                <a:lnTo>
                  <a:pt x="1627873" y="2230348"/>
                </a:lnTo>
                <a:lnTo>
                  <a:pt x="1665871" y="2254783"/>
                </a:lnTo>
                <a:lnTo>
                  <a:pt x="1704187" y="2278773"/>
                </a:lnTo>
                <a:lnTo>
                  <a:pt x="1742782" y="2302332"/>
                </a:lnTo>
                <a:lnTo>
                  <a:pt x="1781683" y="2325459"/>
                </a:lnTo>
                <a:lnTo>
                  <a:pt x="1820875" y="2348128"/>
                </a:lnTo>
                <a:lnTo>
                  <a:pt x="1860346" y="2370353"/>
                </a:lnTo>
                <a:lnTo>
                  <a:pt x="1900110" y="2392134"/>
                </a:lnTo>
                <a:lnTo>
                  <a:pt x="1940140" y="2413457"/>
                </a:lnTo>
                <a:lnTo>
                  <a:pt x="1980463" y="2434323"/>
                </a:lnTo>
                <a:lnTo>
                  <a:pt x="2021052" y="2454719"/>
                </a:lnTo>
                <a:lnTo>
                  <a:pt x="2061908" y="2474658"/>
                </a:lnTo>
                <a:lnTo>
                  <a:pt x="2103031" y="2494127"/>
                </a:lnTo>
                <a:lnTo>
                  <a:pt x="2144407" y="2513126"/>
                </a:lnTo>
                <a:lnTo>
                  <a:pt x="2186051" y="2531656"/>
                </a:lnTo>
                <a:lnTo>
                  <a:pt x="2227961" y="2549702"/>
                </a:lnTo>
                <a:lnTo>
                  <a:pt x="2270112" y="2567267"/>
                </a:lnTo>
                <a:lnTo>
                  <a:pt x="2312505" y="2584348"/>
                </a:lnTo>
                <a:lnTo>
                  <a:pt x="2355151" y="2600934"/>
                </a:lnTo>
                <a:lnTo>
                  <a:pt x="2398039" y="2617025"/>
                </a:lnTo>
                <a:lnTo>
                  <a:pt x="2441156" y="2632633"/>
                </a:lnTo>
                <a:lnTo>
                  <a:pt x="2484526" y="2647734"/>
                </a:lnTo>
                <a:lnTo>
                  <a:pt x="2528112" y="2662326"/>
                </a:lnTo>
                <a:lnTo>
                  <a:pt x="2571927" y="2676423"/>
                </a:lnTo>
                <a:lnTo>
                  <a:pt x="2615971" y="2690012"/>
                </a:lnTo>
                <a:lnTo>
                  <a:pt x="2660231" y="2703080"/>
                </a:lnTo>
                <a:lnTo>
                  <a:pt x="2704706" y="2715628"/>
                </a:lnTo>
                <a:lnTo>
                  <a:pt x="2749397" y="2727655"/>
                </a:lnTo>
                <a:lnTo>
                  <a:pt x="2794304" y="2739161"/>
                </a:lnTo>
                <a:lnTo>
                  <a:pt x="2839415" y="2750147"/>
                </a:lnTo>
                <a:lnTo>
                  <a:pt x="2884716" y="2760599"/>
                </a:lnTo>
                <a:lnTo>
                  <a:pt x="2930233" y="2770505"/>
                </a:lnTo>
                <a:lnTo>
                  <a:pt x="2975940" y="2779890"/>
                </a:lnTo>
                <a:lnTo>
                  <a:pt x="3021838" y="2788729"/>
                </a:lnTo>
                <a:lnTo>
                  <a:pt x="3067926" y="2797010"/>
                </a:lnTo>
                <a:lnTo>
                  <a:pt x="3114205" y="2804757"/>
                </a:lnTo>
                <a:lnTo>
                  <a:pt x="3160661" y="2811945"/>
                </a:lnTo>
                <a:lnTo>
                  <a:pt x="3207296" y="2818587"/>
                </a:lnTo>
                <a:lnTo>
                  <a:pt x="3254108" y="2824657"/>
                </a:lnTo>
                <a:lnTo>
                  <a:pt x="3301085" y="2830182"/>
                </a:lnTo>
                <a:lnTo>
                  <a:pt x="3348240" y="2835122"/>
                </a:lnTo>
                <a:lnTo>
                  <a:pt x="3395561" y="2839504"/>
                </a:lnTo>
                <a:lnTo>
                  <a:pt x="3443033" y="2843314"/>
                </a:lnTo>
                <a:lnTo>
                  <a:pt x="3490671" y="2846540"/>
                </a:lnTo>
                <a:lnTo>
                  <a:pt x="3538448" y="2849194"/>
                </a:lnTo>
                <a:lnTo>
                  <a:pt x="3586391" y="2851264"/>
                </a:lnTo>
                <a:lnTo>
                  <a:pt x="3634486" y="2852750"/>
                </a:lnTo>
                <a:lnTo>
                  <a:pt x="3682708" y="2853639"/>
                </a:lnTo>
                <a:lnTo>
                  <a:pt x="3731082" y="2853931"/>
                </a:lnTo>
                <a:lnTo>
                  <a:pt x="3779456" y="2853639"/>
                </a:lnTo>
                <a:lnTo>
                  <a:pt x="3827678" y="2852750"/>
                </a:lnTo>
                <a:lnTo>
                  <a:pt x="3875760" y="2851264"/>
                </a:lnTo>
                <a:lnTo>
                  <a:pt x="3923703" y="2849194"/>
                </a:lnTo>
                <a:lnTo>
                  <a:pt x="3971493" y="2846540"/>
                </a:lnTo>
                <a:lnTo>
                  <a:pt x="4019131" y="2843314"/>
                </a:lnTo>
                <a:lnTo>
                  <a:pt x="4066603" y="2839504"/>
                </a:lnTo>
                <a:lnTo>
                  <a:pt x="4113923" y="2835122"/>
                </a:lnTo>
                <a:lnTo>
                  <a:pt x="4161066" y="2830182"/>
                </a:lnTo>
                <a:lnTo>
                  <a:pt x="4184866" y="2827388"/>
                </a:lnTo>
                <a:lnTo>
                  <a:pt x="4184866" y="2753207"/>
                </a:lnTo>
                <a:lnTo>
                  <a:pt x="4184866" y="2725928"/>
                </a:lnTo>
                <a:close/>
              </a:path>
              <a:path w="4185284" h="2854325">
                <a:moveTo>
                  <a:pt x="4184866" y="0"/>
                </a:moveTo>
                <a:lnTo>
                  <a:pt x="313664" y="0"/>
                </a:lnTo>
                <a:lnTo>
                  <a:pt x="316191" y="8661"/>
                </a:lnTo>
                <a:lnTo>
                  <a:pt x="329653" y="52628"/>
                </a:lnTo>
                <a:lnTo>
                  <a:pt x="343674" y="96354"/>
                </a:lnTo>
                <a:lnTo>
                  <a:pt x="358241" y="139839"/>
                </a:lnTo>
                <a:lnTo>
                  <a:pt x="373354" y="183070"/>
                </a:lnTo>
                <a:lnTo>
                  <a:pt x="389001" y="226047"/>
                </a:lnTo>
                <a:lnTo>
                  <a:pt x="405180" y="268757"/>
                </a:lnTo>
                <a:lnTo>
                  <a:pt x="421894" y="311213"/>
                </a:lnTo>
                <a:lnTo>
                  <a:pt x="439140" y="353402"/>
                </a:lnTo>
                <a:lnTo>
                  <a:pt x="456895" y="395325"/>
                </a:lnTo>
                <a:lnTo>
                  <a:pt x="475183" y="436981"/>
                </a:lnTo>
                <a:lnTo>
                  <a:pt x="493966" y="478345"/>
                </a:lnTo>
                <a:lnTo>
                  <a:pt x="513270" y="519430"/>
                </a:lnTo>
                <a:lnTo>
                  <a:pt x="533082" y="560235"/>
                </a:lnTo>
                <a:lnTo>
                  <a:pt x="553402" y="600748"/>
                </a:lnTo>
                <a:lnTo>
                  <a:pt x="574205" y="640956"/>
                </a:lnTo>
                <a:lnTo>
                  <a:pt x="595515" y="680885"/>
                </a:lnTo>
                <a:lnTo>
                  <a:pt x="617308" y="720496"/>
                </a:lnTo>
                <a:lnTo>
                  <a:pt x="639584" y="759802"/>
                </a:lnTo>
                <a:lnTo>
                  <a:pt x="662343" y="798804"/>
                </a:lnTo>
                <a:lnTo>
                  <a:pt x="685584" y="837488"/>
                </a:lnTo>
                <a:lnTo>
                  <a:pt x="709295" y="875855"/>
                </a:lnTo>
                <a:lnTo>
                  <a:pt x="733475" y="913892"/>
                </a:lnTo>
                <a:lnTo>
                  <a:pt x="758113" y="951611"/>
                </a:lnTo>
                <a:lnTo>
                  <a:pt x="783221" y="988999"/>
                </a:lnTo>
                <a:lnTo>
                  <a:pt x="808786" y="1026045"/>
                </a:lnTo>
                <a:lnTo>
                  <a:pt x="834809" y="1062761"/>
                </a:lnTo>
                <a:lnTo>
                  <a:pt x="861275" y="1099121"/>
                </a:lnTo>
                <a:lnTo>
                  <a:pt x="888187" y="1135151"/>
                </a:lnTo>
                <a:lnTo>
                  <a:pt x="915530" y="1170813"/>
                </a:lnTo>
                <a:lnTo>
                  <a:pt x="943317" y="1206131"/>
                </a:lnTo>
                <a:lnTo>
                  <a:pt x="971550" y="1241082"/>
                </a:lnTo>
                <a:lnTo>
                  <a:pt x="1000188" y="1275676"/>
                </a:lnTo>
                <a:lnTo>
                  <a:pt x="1029271" y="1309903"/>
                </a:lnTo>
                <a:lnTo>
                  <a:pt x="1058760" y="1343748"/>
                </a:lnTo>
                <a:lnTo>
                  <a:pt x="1088669" y="1377226"/>
                </a:lnTo>
                <a:lnTo>
                  <a:pt x="1118997" y="1410322"/>
                </a:lnTo>
                <a:lnTo>
                  <a:pt x="1149731" y="1443037"/>
                </a:lnTo>
                <a:lnTo>
                  <a:pt x="1180871" y="1475359"/>
                </a:lnTo>
                <a:lnTo>
                  <a:pt x="1212405" y="1507286"/>
                </a:lnTo>
                <a:lnTo>
                  <a:pt x="1244333" y="1538833"/>
                </a:lnTo>
                <a:lnTo>
                  <a:pt x="1276667" y="1569961"/>
                </a:lnTo>
                <a:lnTo>
                  <a:pt x="1309370" y="1600695"/>
                </a:lnTo>
                <a:lnTo>
                  <a:pt x="1342466" y="1631022"/>
                </a:lnTo>
                <a:lnTo>
                  <a:pt x="1375943" y="1660931"/>
                </a:lnTo>
                <a:lnTo>
                  <a:pt x="1409801" y="1690433"/>
                </a:lnTo>
                <a:lnTo>
                  <a:pt x="1444015" y="1719503"/>
                </a:lnTo>
                <a:lnTo>
                  <a:pt x="1478610" y="1748155"/>
                </a:lnTo>
                <a:lnTo>
                  <a:pt x="1513560" y="1776374"/>
                </a:lnTo>
                <a:lnTo>
                  <a:pt x="1548879" y="1804162"/>
                </a:lnTo>
                <a:lnTo>
                  <a:pt x="1584553" y="1831517"/>
                </a:lnTo>
                <a:lnTo>
                  <a:pt x="1620570" y="1858429"/>
                </a:lnTo>
                <a:lnTo>
                  <a:pt x="1656943" y="1884895"/>
                </a:lnTo>
                <a:lnTo>
                  <a:pt x="1693646" y="1910905"/>
                </a:lnTo>
                <a:lnTo>
                  <a:pt x="1730692" y="1936470"/>
                </a:lnTo>
                <a:lnTo>
                  <a:pt x="1768081" y="1961578"/>
                </a:lnTo>
                <a:lnTo>
                  <a:pt x="1805800" y="1986229"/>
                </a:lnTo>
                <a:lnTo>
                  <a:pt x="1843836" y="2010410"/>
                </a:lnTo>
                <a:lnTo>
                  <a:pt x="1882203" y="2034120"/>
                </a:lnTo>
                <a:lnTo>
                  <a:pt x="1920887" y="2057361"/>
                </a:lnTo>
                <a:lnTo>
                  <a:pt x="1959889" y="2080120"/>
                </a:lnTo>
                <a:lnTo>
                  <a:pt x="1999195" y="2102396"/>
                </a:lnTo>
                <a:lnTo>
                  <a:pt x="2038819" y="2124189"/>
                </a:lnTo>
                <a:lnTo>
                  <a:pt x="2078736" y="2145487"/>
                </a:lnTo>
                <a:lnTo>
                  <a:pt x="2118944" y="2166302"/>
                </a:lnTo>
                <a:lnTo>
                  <a:pt x="2159457" y="2186609"/>
                </a:lnTo>
                <a:lnTo>
                  <a:pt x="2200262" y="2206421"/>
                </a:lnTo>
                <a:lnTo>
                  <a:pt x="2241346" y="2225725"/>
                </a:lnTo>
                <a:lnTo>
                  <a:pt x="2282710" y="2244521"/>
                </a:lnTo>
                <a:lnTo>
                  <a:pt x="2324366" y="2262797"/>
                </a:lnTo>
                <a:lnTo>
                  <a:pt x="2366289" y="2280564"/>
                </a:lnTo>
                <a:lnTo>
                  <a:pt x="2408478" y="2297798"/>
                </a:lnTo>
                <a:lnTo>
                  <a:pt x="2450935" y="2314511"/>
                </a:lnTo>
                <a:lnTo>
                  <a:pt x="2493645" y="2330691"/>
                </a:lnTo>
                <a:lnTo>
                  <a:pt x="2536621" y="2346337"/>
                </a:lnTo>
                <a:lnTo>
                  <a:pt x="2579852" y="2361450"/>
                </a:lnTo>
                <a:lnTo>
                  <a:pt x="2623337" y="2376017"/>
                </a:lnTo>
                <a:lnTo>
                  <a:pt x="2667063" y="2390038"/>
                </a:lnTo>
                <a:lnTo>
                  <a:pt x="2711018" y="2403513"/>
                </a:lnTo>
                <a:lnTo>
                  <a:pt x="2755227" y="2416416"/>
                </a:lnTo>
                <a:lnTo>
                  <a:pt x="2799664" y="2428773"/>
                </a:lnTo>
                <a:lnTo>
                  <a:pt x="2844330" y="2440571"/>
                </a:lnTo>
                <a:lnTo>
                  <a:pt x="2889212" y="2451798"/>
                </a:lnTo>
                <a:lnTo>
                  <a:pt x="2934322" y="2462453"/>
                </a:lnTo>
                <a:lnTo>
                  <a:pt x="2979661" y="2472525"/>
                </a:lnTo>
                <a:lnTo>
                  <a:pt x="3025203" y="2482024"/>
                </a:lnTo>
                <a:lnTo>
                  <a:pt x="3070949" y="2490940"/>
                </a:lnTo>
                <a:lnTo>
                  <a:pt x="3116897" y="2499271"/>
                </a:lnTo>
                <a:lnTo>
                  <a:pt x="3163062" y="2507005"/>
                </a:lnTo>
                <a:lnTo>
                  <a:pt x="3209404" y="2514155"/>
                </a:lnTo>
                <a:lnTo>
                  <a:pt x="3255949" y="2520696"/>
                </a:lnTo>
                <a:lnTo>
                  <a:pt x="3302685" y="2526627"/>
                </a:lnTo>
                <a:lnTo>
                  <a:pt x="3349599" y="2531961"/>
                </a:lnTo>
                <a:lnTo>
                  <a:pt x="3396691" y="2536685"/>
                </a:lnTo>
                <a:lnTo>
                  <a:pt x="3443973" y="2540787"/>
                </a:lnTo>
                <a:lnTo>
                  <a:pt x="3491420" y="2544267"/>
                </a:lnTo>
                <a:lnTo>
                  <a:pt x="3539032" y="2547124"/>
                </a:lnTo>
                <a:lnTo>
                  <a:pt x="3586810" y="2549347"/>
                </a:lnTo>
                <a:lnTo>
                  <a:pt x="3634740" y="2550947"/>
                </a:lnTo>
                <a:lnTo>
                  <a:pt x="3682835" y="2551912"/>
                </a:lnTo>
                <a:lnTo>
                  <a:pt x="3731082" y="2552230"/>
                </a:lnTo>
                <a:lnTo>
                  <a:pt x="3779329" y="2551912"/>
                </a:lnTo>
                <a:lnTo>
                  <a:pt x="3827424" y="2550947"/>
                </a:lnTo>
                <a:lnTo>
                  <a:pt x="3875354" y="2549347"/>
                </a:lnTo>
                <a:lnTo>
                  <a:pt x="3923131" y="2547124"/>
                </a:lnTo>
                <a:lnTo>
                  <a:pt x="3970744" y="2544267"/>
                </a:lnTo>
                <a:lnTo>
                  <a:pt x="4018191" y="2540787"/>
                </a:lnTo>
                <a:lnTo>
                  <a:pt x="4065473" y="2536685"/>
                </a:lnTo>
                <a:lnTo>
                  <a:pt x="4112564" y="2531961"/>
                </a:lnTo>
                <a:lnTo>
                  <a:pt x="4159478" y="2526627"/>
                </a:lnTo>
                <a:lnTo>
                  <a:pt x="4184866" y="2523401"/>
                </a:lnTo>
                <a:lnTo>
                  <a:pt x="4184866" y="0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811613"/>
            <a:ext cx="18288000" cy="1475740"/>
          </a:xfrm>
          <a:custGeom>
            <a:avLst/>
            <a:gdLst/>
            <a:ahLst/>
            <a:cxnLst/>
            <a:rect l="l" t="t" r="r" b="b"/>
            <a:pathLst>
              <a:path w="18288000" h="1475740">
                <a:moveTo>
                  <a:pt x="18287998" y="1475386"/>
                </a:moveTo>
                <a:lnTo>
                  <a:pt x="0" y="1475386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475386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73545" y="0"/>
            <a:ext cx="2530475" cy="1265555"/>
          </a:xfrm>
          <a:custGeom>
            <a:avLst/>
            <a:gdLst/>
            <a:ahLst/>
            <a:cxnLst/>
            <a:rect l="l" t="t" r="r" b="b"/>
            <a:pathLst>
              <a:path w="2530475" h="1265555">
                <a:moveTo>
                  <a:pt x="1264991" y="1264992"/>
                </a:moveTo>
                <a:lnTo>
                  <a:pt x="1216469" y="1264078"/>
                </a:lnTo>
                <a:lnTo>
                  <a:pt x="1168409" y="1261360"/>
                </a:lnTo>
                <a:lnTo>
                  <a:pt x="1120844" y="1256869"/>
                </a:lnTo>
                <a:lnTo>
                  <a:pt x="1073806" y="1250638"/>
                </a:lnTo>
                <a:lnTo>
                  <a:pt x="1027329" y="1242701"/>
                </a:lnTo>
                <a:lnTo>
                  <a:pt x="981445" y="1233090"/>
                </a:lnTo>
                <a:lnTo>
                  <a:pt x="936186" y="1221837"/>
                </a:lnTo>
                <a:lnTo>
                  <a:pt x="891586" y="1208976"/>
                </a:lnTo>
                <a:lnTo>
                  <a:pt x="847678" y="1194540"/>
                </a:lnTo>
                <a:lnTo>
                  <a:pt x="804493" y="1178560"/>
                </a:lnTo>
                <a:lnTo>
                  <a:pt x="762065" y="1161070"/>
                </a:lnTo>
                <a:lnTo>
                  <a:pt x="720427" y="1142102"/>
                </a:lnTo>
                <a:lnTo>
                  <a:pt x="679611" y="1121690"/>
                </a:lnTo>
                <a:lnTo>
                  <a:pt x="639650" y="1099866"/>
                </a:lnTo>
                <a:lnTo>
                  <a:pt x="600577" y="1076662"/>
                </a:lnTo>
                <a:lnTo>
                  <a:pt x="562425" y="1052113"/>
                </a:lnTo>
                <a:lnTo>
                  <a:pt x="525226" y="1026249"/>
                </a:lnTo>
                <a:lnTo>
                  <a:pt x="489013" y="999104"/>
                </a:lnTo>
                <a:lnTo>
                  <a:pt x="453819" y="970712"/>
                </a:lnTo>
                <a:lnTo>
                  <a:pt x="419677" y="941104"/>
                </a:lnTo>
                <a:lnTo>
                  <a:pt x="386619" y="910313"/>
                </a:lnTo>
                <a:lnTo>
                  <a:pt x="354678" y="878372"/>
                </a:lnTo>
                <a:lnTo>
                  <a:pt x="323888" y="845314"/>
                </a:lnTo>
                <a:lnTo>
                  <a:pt x="294279" y="811172"/>
                </a:lnTo>
                <a:lnTo>
                  <a:pt x="265887" y="775978"/>
                </a:lnTo>
                <a:lnTo>
                  <a:pt x="238742" y="739765"/>
                </a:lnTo>
                <a:lnTo>
                  <a:pt x="212879" y="702566"/>
                </a:lnTo>
                <a:lnTo>
                  <a:pt x="188329" y="664414"/>
                </a:lnTo>
                <a:lnTo>
                  <a:pt x="165125" y="625341"/>
                </a:lnTo>
                <a:lnTo>
                  <a:pt x="143301" y="585380"/>
                </a:lnTo>
                <a:lnTo>
                  <a:pt x="122889" y="544564"/>
                </a:lnTo>
                <a:lnTo>
                  <a:pt x="103921" y="502926"/>
                </a:lnTo>
                <a:lnTo>
                  <a:pt x="86431" y="460498"/>
                </a:lnTo>
                <a:lnTo>
                  <a:pt x="70451" y="417313"/>
                </a:lnTo>
                <a:lnTo>
                  <a:pt x="56015" y="373405"/>
                </a:lnTo>
                <a:lnTo>
                  <a:pt x="43154" y="328805"/>
                </a:lnTo>
                <a:lnTo>
                  <a:pt x="31901" y="283546"/>
                </a:lnTo>
                <a:lnTo>
                  <a:pt x="22290" y="237662"/>
                </a:lnTo>
                <a:lnTo>
                  <a:pt x="14353" y="191184"/>
                </a:lnTo>
                <a:lnTo>
                  <a:pt x="8122" y="144147"/>
                </a:lnTo>
                <a:lnTo>
                  <a:pt x="3631" y="96581"/>
                </a:lnTo>
                <a:lnTo>
                  <a:pt x="913" y="48521"/>
                </a:lnTo>
                <a:lnTo>
                  <a:pt x="0" y="0"/>
                </a:lnTo>
                <a:lnTo>
                  <a:pt x="2529983" y="48"/>
                </a:lnTo>
                <a:lnTo>
                  <a:pt x="2529070" y="48521"/>
                </a:lnTo>
                <a:lnTo>
                  <a:pt x="2526352" y="96581"/>
                </a:lnTo>
                <a:lnTo>
                  <a:pt x="2521861" y="144147"/>
                </a:lnTo>
                <a:lnTo>
                  <a:pt x="2515631" y="191184"/>
                </a:lnTo>
                <a:lnTo>
                  <a:pt x="2507694" y="237662"/>
                </a:lnTo>
                <a:lnTo>
                  <a:pt x="2498082" y="283546"/>
                </a:lnTo>
                <a:lnTo>
                  <a:pt x="2486830" y="328805"/>
                </a:lnTo>
                <a:lnTo>
                  <a:pt x="2473969" y="373405"/>
                </a:lnTo>
                <a:lnTo>
                  <a:pt x="2459532" y="417313"/>
                </a:lnTo>
                <a:lnTo>
                  <a:pt x="2443552" y="460498"/>
                </a:lnTo>
                <a:lnTo>
                  <a:pt x="2426062" y="502926"/>
                </a:lnTo>
                <a:lnTo>
                  <a:pt x="2407095" y="544564"/>
                </a:lnTo>
                <a:lnTo>
                  <a:pt x="2386682" y="585380"/>
                </a:lnTo>
                <a:lnTo>
                  <a:pt x="2364858" y="625341"/>
                </a:lnTo>
                <a:lnTo>
                  <a:pt x="2341655" y="664414"/>
                </a:lnTo>
                <a:lnTo>
                  <a:pt x="2317105" y="702566"/>
                </a:lnTo>
                <a:lnTo>
                  <a:pt x="2291241" y="739765"/>
                </a:lnTo>
                <a:lnTo>
                  <a:pt x="2264097" y="775978"/>
                </a:lnTo>
                <a:lnTo>
                  <a:pt x="2235704" y="811172"/>
                </a:lnTo>
                <a:lnTo>
                  <a:pt x="2206096" y="845314"/>
                </a:lnTo>
                <a:lnTo>
                  <a:pt x="2175305" y="878372"/>
                </a:lnTo>
                <a:lnTo>
                  <a:pt x="2143364" y="910313"/>
                </a:lnTo>
                <a:lnTo>
                  <a:pt x="2110306" y="941104"/>
                </a:lnTo>
                <a:lnTo>
                  <a:pt x="2076164" y="970712"/>
                </a:lnTo>
                <a:lnTo>
                  <a:pt x="2040970" y="999104"/>
                </a:lnTo>
                <a:lnTo>
                  <a:pt x="2004757" y="1026249"/>
                </a:lnTo>
                <a:lnTo>
                  <a:pt x="1967558" y="1052113"/>
                </a:lnTo>
                <a:lnTo>
                  <a:pt x="1929405" y="1076662"/>
                </a:lnTo>
                <a:lnTo>
                  <a:pt x="1890333" y="1099866"/>
                </a:lnTo>
                <a:lnTo>
                  <a:pt x="1850372" y="1121690"/>
                </a:lnTo>
                <a:lnTo>
                  <a:pt x="1809556" y="1142102"/>
                </a:lnTo>
                <a:lnTo>
                  <a:pt x="1767917" y="1161070"/>
                </a:lnTo>
                <a:lnTo>
                  <a:pt x="1725490" y="1178560"/>
                </a:lnTo>
                <a:lnTo>
                  <a:pt x="1682305" y="1194540"/>
                </a:lnTo>
                <a:lnTo>
                  <a:pt x="1638396" y="1208976"/>
                </a:lnTo>
                <a:lnTo>
                  <a:pt x="1593796" y="1221837"/>
                </a:lnTo>
                <a:lnTo>
                  <a:pt x="1548538" y="1233090"/>
                </a:lnTo>
                <a:lnTo>
                  <a:pt x="1502653" y="1242701"/>
                </a:lnTo>
                <a:lnTo>
                  <a:pt x="1456176" y="1250638"/>
                </a:lnTo>
                <a:lnTo>
                  <a:pt x="1409138" y="1256869"/>
                </a:lnTo>
                <a:lnTo>
                  <a:pt x="1361573" y="1261360"/>
                </a:lnTo>
                <a:lnTo>
                  <a:pt x="1313513" y="1264078"/>
                </a:lnTo>
                <a:lnTo>
                  <a:pt x="1264991" y="1264992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66171" y="563802"/>
            <a:ext cx="473773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880" dirty="0"/>
              <a:t>WHO</a:t>
            </a:r>
            <a:r>
              <a:rPr sz="5200" spc="-90" dirty="0"/>
              <a:t> </a:t>
            </a:r>
            <a:r>
              <a:rPr sz="5200" spc="520" dirty="0"/>
              <a:t>IS</a:t>
            </a:r>
            <a:r>
              <a:rPr sz="5200" spc="-90" dirty="0"/>
              <a:t> </a:t>
            </a:r>
            <a:r>
              <a:rPr sz="5200" spc="880" dirty="0"/>
              <a:t>WHO</a:t>
            </a:r>
            <a:endParaRPr sz="5200"/>
          </a:p>
        </p:txBody>
      </p:sp>
      <p:sp>
        <p:nvSpPr>
          <p:cNvPr id="6" name="object 6"/>
          <p:cNvSpPr txBox="1"/>
          <p:nvPr/>
        </p:nvSpPr>
        <p:spPr>
          <a:xfrm>
            <a:off x="865458" y="2099095"/>
            <a:ext cx="4418330" cy="140906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900" spc="-25" dirty="0">
                <a:solidFill>
                  <a:srgbClr val="244257"/>
                </a:solidFill>
                <a:latin typeface="Trebuchet MS"/>
                <a:cs typeface="Trebuchet MS"/>
              </a:rPr>
              <a:t>PROF.</a:t>
            </a:r>
            <a:r>
              <a:rPr sz="2900" spc="-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900" spc="80" dirty="0">
                <a:solidFill>
                  <a:srgbClr val="244257"/>
                </a:solidFill>
                <a:latin typeface="Trebuchet MS"/>
                <a:cs typeface="Trebuchet MS"/>
              </a:rPr>
              <a:t>LEOPOLDO</a:t>
            </a:r>
            <a:r>
              <a:rPr sz="2900" spc="-5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900" spc="-170" dirty="0">
                <a:solidFill>
                  <a:srgbClr val="244257"/>
                </a:solidFill>
                <a:latin typeface="Trebuchet MS"/>
                <a:cs typeface="Trebuchet MS"/>
              </a:rPr>
              <a:t>NUTI</a:t>
            </a:r>
            <a:endParaRPr sz="2900">
              <a:latin typeface="Trebuchet MS"/>
              <a:cs typeface="Trebuchet MS"/>
            </a:endParaRPr>
          </a:p>
          <a:p>
            <a:pPr marL="12700" marR="5080">
              <a:lnSpc>
                <a:spcPct val="114399"/>
              </a:lnSpc>
              <a:spcBef>
                <a:spcPts val="204"/>
              </a:spcBef>
            </a:pPr>
            <a:r>
              <a:rPr sz="2350" spc="45" dirty="0">
                <a:solidFill>
                  <a:srgbClr val="244257"/>
                </a:solidFill>
                <a:latin typeface="Trebuchet MS"/>
                <a:cs typeface="Trebuchet MS"/>
              </a:rPr>
              <a:t>Ac</a:t>
            </a:r>
            <a:r>
              <a:rPr sz="2350" spc="85" dirty="0">
                <a:solidFill>
                  <a:srgbClr val="244257"/>
                </a:solidFill>
                <a:latin typeface="Trebuchet MS"/>
                <a:cs typeface="Trebuchet MS"/>
              </a:rPr>
              <a:t>a</a:t>
            </a:r>
            <a:r>
              <a:rPr sz="2350" spc="15" dirty="0">
                <a:solidFill>
                  <a:srgbClr val="244257"/>
                </a:solidFill>
                <a:latin typeface="Trebuchet MS"/>
                <a:cs typeface="Trebuchet MS"/>
              </a:rPr>
              <a:t>d</a:t>
            </a:r>
            <a:r>
              <a:rPr sz="2350" spc="-20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2350" spc="-175" dirty="0">
                <a:solidFill>
                  <a:srgbClr val="244257"/>
                </a:solidFill>
                <a:latin typeface="Trebuchet MS"/>
                <a:cs typeface="Trebuchet MS"/>
              </a:rPr>
              <a:t>m</a:t>
            </a:r>
            <a:r>
              <a:rPr sz="2350" spc="-15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2350" spc="60" dirty="0">
                <a:solidFill>
                  <a:srgbClr val="244257"/>
                </a:solidFill>
                <a:latin typeface="Trebuchet MS"/>
                <a:cs typeface="Trebuchet MS"/>
              </a:rPr>
              <a:t>c</a:t>
            </a:r>
            <a:r>
              <a:rPr sz="2350" spc="-10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350" spc="290" dirty="0">
                <a:solidFill>
                  <a:srgbClr val="244257"/>
                </a:solidFill>
                <a:latin typeface="Trebuchet MS"/>
                <a:cs typeface="Trebuchet MS"/>
              </a:rPr>
              <a:t>C</a:t>
            </a:r>
            <a:r>
              <a:rPr sz="2350" spc="15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2350" spc="-175" dirty="0">
                <a:solidFill>
                  <a:srgbClr val="244257"/>
                </a:solidFill>
                <a:latin typeface="Trebuchet MS"/>
                <a:cs typeface="Trebuchet MS"/>
              </a:rPr>
              <a:t>mm</a:t>
            </a:r>
            <a:r>
              <a:rPr sz="2350" spc="-15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2350" spc="-175" dirty="0">
                <a:solidFill>
                  <a:srgbClr val="244257"/>
                </a:solidFill>
                <a:latin typeface="Trebuchet MS"/>
                <a:cs typeface="Trebuchet MS"/>
              </a:rPr>
              <a:t>tt</a:t>
            </a:r>
            <a:r>
              <a:rPr sz="2350" spc="-20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2350" spc="-5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2350" spc="-10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350" spc="290" dirty="0">
                <a:solidFill>
                  <a:srgbClr val="244257"/>
                </a:solidFill>
                <a:latin typeface="Trebuchet MS"/>
                <a:cs typeface="Trebuchet MS"/>
              </a:rPr>
              <a:t>C</a:t>
            </a:r>
            <a:r>
              <a:rPr sz="2350" spc="15" dirty="0">
                <a:solidFill>
                  <a:srgbClr val="244257"/>
                </a:solidFill>
                <a:latin typeface="Trebuchet MS"/>
                <a:cs typeface="Trebuchet MS"/>
              </a:rPr>
              <a:t>oo</a:t>
            </a:r>
            <a:r>
              <a:rPr sz="2350" spc="-200" dirty="0">
                <a:solidFill>
                  <a:srgbClr val="244257"/>
                </a:solidFill>
                <a:latin typeface="Trebuchet MS"/>
                <a:cs typeface="Trebuchet MS"/>
              </a:rPr>
              <a:t>r</a:t>
            </a:r>
            <a:r>
              <a:rPr sz="2350" spc="15" dirty="0">
                <a:solidFill>
                  <a:srgbClr val="244257"/>
                </a:solidFill>
                <a:latin typeface="Trebuchet MS"/>
                <a:cs typeface="Trebuchet MS"/>
              </a:rPr>
              <a:t>d</a:t>
            </a:r>
            <a:r>
              <a:rPr sz="2350" spc="-15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2350" spc="-105" dirty="0">
                <a:solidFill>
                  <a:srgbClr val="244257"/>
                </a:solidFill>
                <a:latin typeface="Trebuchet MS"/>
                <a:cs typeface="Trebuchet MS"/>
              </a:rPr>
              <a:t>n</a:t>
            </a:r>
            <a:r>
              <a:rPr sz="2350" spc="85" dirty="0">
                <a:solidFill>
                  <a:srgbClr val="244257"/>
                </a:solidFill>
                <a:latin typeface="Trebuchet MS"/>
                <a:cs typeface="Trebuchet MS"/>
              </a:rPr>
              <a:t>a</a:t>
            </a:r>
            <a:r>
              <a:rPr sz="2350" spc="-175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2350" spc="15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2350" spc="-160" dirty="0">
                <a:solidFill>
                  <a:srgbClr val="244257"/>
                </a:solidFill>
                <a:latin typeface="Trebuchet MS"/>
                <a:cs typeface="Trebuchet MS"/>
              </a:rPr>
              <a:t>r  </a:t>
            </a:r>
            <a:r>
              <a:rPr sz="2350" spc="-114" dirty="0">
                <a:solidFill>
                  <a:srgbClr val="244257"/>
                </a:solidFill>
                <a:latin typeface="Trebuchet MS"/>
                <a:cs typeface="Trebuchet MS"/>
                <a:hlinkClick r:id="rId2"/>
              </a:rPr>
              <a:t>leopoldo.nuti@uniroma3.it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5458" y="4355092"/>
            <a:ext cx="3754120" cy="140906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900" spc="-25" dirty="0">
                <a:solidFill>
                  <a:srgbClr val="244257"/>
                </a:solidFill>
                <a:latin typeface="Trebuchet MS"/>
                <a:cs typeface="Trebuchet MS"/>
              </a:rPr>
              <a:t>PROF.</a:t>
            </a:r>
            <a:r>
              <a:rPr sz="2900" spc="-8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900" spc="-10" dirty="0">
                <a:solidFill>
                  <a:srgbClr val="244257"/>
                </a:solidFill>
                <a:latin typeface="Trebuchet MS"/>
                <a:cs typeface="Trebuchet MS"/>
              </a:rPr>
              <a:t>MARILENA</a:t>
            </a:r>
            <a:r>
              <a:rPr sz="2900" spc="-7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900" spc="70" dirty="0">
                <a:solidFill>
                  <a:srgbClr val="244257"/>
                </a:solidFill>
                <a:latin typeface="Trebuchet MS"/>
                <a:cs typeface="Trebuchet MS"/>
              </a:rPr>
              <a:t>GALA</a:t>
            </a:r>
            <a:endParaRPr sz="2900">
              <a:latin typeface="Trebuchet MS"/>
              <a:cs typeface="Trebuchet MS"/>
            </a:endParaRPr>
          </a:p>
          <a:p>
            <a:pPr marL="12700" marR="167005">
              <a:lnSpc>
                <a:spcPct val="114399"/>
              </a:lnSpc>
              <a:spcBef>
                <a:spcPts val="204"/>
              </a:spcBef>
            </a:pPr>
            <a:r>
              <a:rPr sz="2350" spc="155" dirty="0">
                <a:solidFill>
                  <a:srgbClr val="244257"/>
                </a:solidFill>
                <a:latin typeface="Trebuchet MS"/>
                <a:cs typeface="Trebuchet MS"/>
              </a:rPr>
              <a:t>M</a:t>
            </a:r>
            <a:r>
              <a:rPr sz="2350" spc="60" dirty="0">
                <a:solidFill>
                  <a:srgbClr val="244257"/>
                </a:solidFill>
                <a:latin typeface="Trebuchet MS"/>
                <a:cs typeface="Trebuchet MS"/>
              </a:rPr>
              <a:t>A</a:t>
            </a:r>
            <a:r>
              <a:rPr sz="2350" spc="-10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350" spc="-85" dirty="0">
                <a:solidFill>
                  <a:srgbClr val="244257"/>
                </a:solidFill>
                <a:latin typeface="Trebuchet MS"/>
                <a:cs typeface="Trebuchet MS"/>
              </a:rPr>
              <a:t>P</a:t>
            </a:r>
            <a:r>
              <a:rPr sz="2350" spc="-200" dirty="0">
                <a:solidFill>
                  <a:srgbClr val="244257"/>
                </a:solidFill>
                <a:latin typeface="Trebuchet MS"/>
                <a:cs typeface="Trebuchet MS"/>
              </a:rPr>
              <a:t>r</a:t>
            </a:r>
            <a:r>
              <a:rPr sz="2350" spc="15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2350" spc="155" dirty="0">
                <a:solidFill>
                  <a:srgbClr val="244257"/>
                </a:solidFill>
                <a:latin typeface="Trebuchet MS"/>
                <a:cs typeface="Trebuchet MS"/>
              </a:rPr>
              <a:t>g</a:t>
            </a:r>
            <a:r>
              <a:rPr sz="2350" spc="-200" dirty="0">
                <a:solidFill>
                  <a:srgbClr val="244257"/>
                </a:solidFill>
                <a:latin typeface="Trebuchet MS"/>
                <a:cs typeface="Trebuchet MS"/>
              </a:rPr>
              <a:t>r</a:t>
            </a:r>
            <a:r>
              <a:rPr sz="2350" spc="85" dirty="0">
                <a:solidFill>
                  <a:srgbClr val="244257"/>
                </a:solidFill>
                <a:latin typeface="Trebuchet MS"/>
                <a:cs typeface="Trebuchet MS"/>
              </a:rPr>
              <a:t>a</a:t>
            </a:r>
            <a:r>
              <a:rPr sz="2350" spc="-175" dirty="0">
                <a:solidFill>
                  <a:srgbClr val="244257"/>
                </a:solidFill>
                <a:latin typeface="Trebuchet MS"/>
                <a:cs typeface="Trebuchet MS"/>
              </a:rPr>
              <a:t>mm</a:t>
            </a:r>
            <a:r>
              <a:rPr sz="2350" spc="-5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2350" spc="-10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350" spc="290" dirty="0">
                <a:solidFill>
                  <a:srgbClr val="244257"/>
                </a:solidFill>
                <a:latin typeface="Trebuchet MS"/>
                <a:cs typeface="Trebuchet MS"/>
              </a:rPr>
              <a:t>C</a:t>
            </a:r>
            <a:r>
              <a:rPr sz="2350" spc="15" dirty="0">
                <a:solidFill>
                  <a:srgbClr val="244257"/>
                </a:solidFill>
                <a:latin typeface="Trebuchet MS"/>
                <a:cs typeface="Trebuchet MS"/>
              </a:rPr>
              <a:t>oo</a:t>
            </a:r>
            <a:r>
              <a:rPr sz="2350" spc="-200" dirty="0">
                <a:solidFill>
                  <a:srgbClr val="244257"/>
                </a:solidFill>
                <a:latin typeface="Trebuchet MS"/>
                <a:cs typeface="Trebuchet MS"/>
              </a:rPr>
              <a:t>r</a:t>
            </a:r>
            <a:r>
              <a:rPr sz="2350" spc="15" dirty="0">
                <a:solidFill>
                  <a:srgbClr val="244257"/>
                </a:solidFill>
                <a:latin typeface="Trebuchet MS"/>
                <a:cs typeface="Trebuchet MS"/>
              </a:rPr>
              <a:t>d</a:t>
            </a:r>
            <a:r>
              <a:rPr sz="2350" spc="-15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2350" spc="-105" dirty="0">
                <a:solidFill>
                  <a:srgbClr val="244257"/>
                </a:solidFill>
                <a:latin typeface="Trebuchet MS"/>
                <a:cs typeface="Trebuchet MS"/>
              </a:rPr>
              <a:t>n</a:t>
            </a:r>
            <a:r>
              <a:rPr sz="2350" spc="85" dirty="0">
                <a:solidFill>
                  <a:srgbClr val="244257"/>
                </a:solidFill>
                <a:latin typeface="Trebuchet MS"/>
                <a:cs typeface="Trebuchet MS"/>
              </a:rPr>
              <a:t>a</a:t>
            </a:r>
            <a:r>
              <a:rPr sz="2350" spc="-175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2350" spc="15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2350" spc="-160" dirty="0">
                <a:solidFill>
                  <a:srgbClr val="244257"/>
                </a:solidFill>
                <a:latin typeface="Trebuchet MS"/>
                <a:cs typeface="Trebuchet MS"/>
              </a:rPr>
              <a:t>r  </a:t>
            </a:r>
            <a:r>
              <a:rPr sz="2350" spc="-100" dirty="0">
                <a:solidFill>
                  <a:srgbClr val="244257"/>
                </a:solidFill>
                <a:latin typeface="Trebuchet MS"/>
                <a:cs typeface="Trebuchet MS"/>
                <a:hlinkClick r:id="rId3"/>
              </a:rPr>
              <a:t>marilena.gala@uniroma3.it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5458" y="6201514"/>
            <a:ext cx="4672965" cy="140906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900" spc="-25" dirty="0">
                <a:solidFill>
                  <a:srgbClr val="244257"/>
                </a:solidFill>
                <a:latin typeface="Trebuchet MS"/>
                <a:cs typeface="Trebuchet MS"/>
              </a:rPr>
              <a:t>PROF.</a:t>
            </a:r>
            <a:r>
              <a:rPr sz="2900" spc="-8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900" spc="155" dirty="0">
                <a:solidFill>
                  <a:srgbClr val="244257"/>
                </a:solidFill>
                <a:latin typeface="Trebuchet MS"/>
                <a:cs typeface="Trebuchet MS"/>
              </a:rPr>
              <a:t>FRANCESCO</a:t>
            </a:r>
            <a:r>
              <a:rPr sz="2900" spc="-7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900" spc="105" dirty="0">
                <a:solidFill>
                  <a:srgbClr val="244257"/>
                </a:solidFill>
                <a:latin typeface="Trebuchet MS"/>
                <a:cs typeface="Trebuchet MS"/>
              </a:rPr>
              <a:t>MAIOLO</a:t>
            </a:r>
            <a:endParaRPr sz="2900">
              <a:latin typeface="Trebuchet MS"/>
              <a:cs typeface="Trebuchet MS"/>
            </a:endParaRPr>
          </a:p>
          <a:p>
            <a:pPr marL="12700" marR="885825">
              <a:lnSpc>
                <a:spcPct val="114399"/>
              </a:lnSpc>
              <a:spcBef>
                <a:spcPts val="204"/>
              </a:spcBef>
            </a:pPr>
            <a:r>
              <a:rPr sz="2350" spc="110" dirty="0">
                <a:solidFill>
                  <a:srgbClr val="244257"/>
                </a:solidFill>
                <a:latin typeface="Trebuchet MS"/>
                <a:cs typeface="Trebuchet MS"/>
              </a:rPr>
              <a:t>MA </a:t>
            </a:r>
            <a:r>
              <a:rPr sz="2350" spc="-65" dirty="0">
                <a:solidFill>
                  <a:srgbClr val="244257"/>
                </a:solidFill>
                <a:latin typeface="Trebuchet MS"/>
                <a:cs typeface="Trebuchet MS"/>
              </a:rPr>
              <a:t>Programme </a:t>
            </a:r>
            <a:r>
              <a:rPr sz="2350" spc="-160" dirty="0">
                <a:solidFill>
                  <a:srgbClr val="244257"/>
                </a:solidFill>
                <a:latin typeface="Trebuchet MS"/>
                <a:cs typeface="Trebuchet MS"/>
              </a:rPr>
              <a:t>Tutor </a:t>
            </a:r>
            <a:r>
              <a:rPr sz="2350" spc="-1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350" spc="-95" dirty="0">
                <a:solidFill>
                  <a:srgbClr val="244257"/>
                </a:solidFill>
                <a:latin typeface="Trebuchet MS"/>
                <a:cs typeface="Trebuchet MS"/>
                <a:hlinkClick r:id="rId4"/>
              </a:rPr>
              <a:t>francesco.maiolo@uniroma3.it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488894" y="1310778"/>
            <a:ext cx="1799589" cy="4328160"/>
          </a:xfrm>
          <a:custGeom>
            <a:avLst/>
            <a:gdLst/>
            <a:ahLst/>
            <a:cxnLst/>
            <a:rect l="l" t="t" r="r" b="b"/>
            <a:pathLst>
              <a:path w="1799590" h="4328160">
                <a:moveTo>
                  <a:pt x="1799105" y="4328029"/>
                </a:moveTo>
                <a:lnTo>
                  <a:pt x="1426053" y="4227763"/>
                </a:lnTo>
                <a:lnTo>
                  <a:pt x="1380450" y="4202363"/>
                </a:lnTo>
                <a:lnTo>
                  <a:pt x="1335261" y="4189663"/>
                </a:lnTo>
                <a:lnTo>
                  <a:pt x="1246187" y="4138863"/>
                </a:lnTo>
                <a:lnTo>
                  <a:pt x="1202331" y="4126163"/>
                </a:lnTo>
                <a:lnTo>
                  <a:pt x="1116051" y="4075363"/>
                </a:lnTo>
                <a:lnTo>
                  <a:pt x="1031779" y="4024563"/>
                </a:lnTo>
                <a:lnTo>
                  <a:pt x="949631" y="3973763"/>
                </a:lnTo>
                <a:lnTo>
                  <a:pt x="909390" y="3948363"/>
                </a:lnTo>
                <a:lnTo>
                  <a:pt x="869723" y="3910263"/>
                </a:lnTo>
                <a:lnTo>
                  <a:pt x="830646" y="3884863"/>
                </a:lnTo>
                <a:lnTo>
                  <a:pt x="792172" y="3846763"/>
                </a:lnTo>
                <a:lnTo>
                  <a:pt x="754317" y="3821363"/>
                </a:lnTo>
                <a:lnTo>
                  <a:pt x="717094" y="3783263"/>
                </a:lnTo>
                <a:lnTo>
                  <a:pt x="680518" y="3757863"/>
                </a:lnTo>
                <a:lnTo>
                  <a:pt x="644604" y="3719763"/>
                </a:lnTo>
                <a:lnTo>
                  <a:pt x="609410" y="3681663"/>
                </a:lnTo>
                <a:lnTo>
                  <a:pt x="575139" y="3643563"/>
                </a:lnTo>
                <a:lnTo>
                  <a:pt x="541798" y="3605463"/>
                </a:lnTo>
                <a:lnTo>
                  <a:pt x="509391" y="3567363"/>
                </a:lnTo>
                <a:lnTo>
                  <a:pt x="477925" y="3529263"/>
                </a:lnTo>
                <a:lnTo>
                  <a:pt x="447405" y="3491163"/>
                </a:lnTo>
                <a:lnTo>
                  <a:pt x="417837" y="3453063"/>
                </a:lnTo>
                <a:lnTo>
                  <a:pt x="389227" y="3414963"/>
                </a:lnTo>
                <a:lnTo>
                  <a:pt x="361581" y="3376863"/>
                </a:lnTo>
                <a:lnTo>
                  <a:pt x="334905" y="3326063"/>
                </a:lnTo>
                <a:lnTo>
                  <a:pt x="309203" y="3287963"/>
                </a:lnTo>
                <a:lnTo>
                  <a:pt x="284483" y="3249863"/>
                </a:lnTo>
                <a:lnTo>
                  <a:pt x="260750" y="3199063"/>
                </a:lnTo>
                <a:lnTo>
                  <a:pt x="238009" y="3160963"/>
                </a:lnTo>
                <a:lnTo>
                  <a:pt x="216267" y="3110163"/>
                </a:lnTo>
                <a:lnTo>
                  <a:pt x="195529" y="3072063"/>
                </a:lnTo>
                <a:lnTo>
                  <a:pt x="175801" y="3021263"/>
                </a:lnTo>
                <a:lnTo>
                  <a:pt x="157089" y="2983163"/>
                </a:lnTo>
                <a:lnTo>
                  <a:pt x="139398" y="2932363"/>
                </a:lnTo>
                <a:lnTo>
                  <a:pt x="122734" y="2894263"/>
                </a:lnTo>
                <a:lnTo>
                  <a:pt x="107104" y="2843463"/>
                </a:lnTo>
                <a:lnTo>
                  <a:pt x="92513" y="2792663"/>
                </a:lnTo>
                <a:lnTo>
                  <a:pt x="78966" y="2754563"/>
                </a:lnTo>
                <a:lnTo>
                  <a:pt x="66470" y="2703763"/>
                </a:lnTo>
                <a:lnTo>
                  <a:pt x="55030" y="2652963"/>
                </a:lnTo>
                <a:lnTo>
                  <a:pt x="44653" y="2602163"/>
                </a:lnTo>
                <a:lnTo>
                  <a:pt x="35343" y="2551363"/>
                </a:lnTo>
                <a:lnTo>
                  <a:pt x="27106" y="2513263"/>
                </a:lnTo>
                <a:lnTo>
                  <a:pt x="19949" y="2462463"/>
                </a:lnTo>
                <a:lnTo>
                  <a:pt x="13878" y="2411663"/>
                </a:lnTo>
                <a:lnTo>
                  <a:pt x="8897" y="2360863"/>
                </a:lnTo>
                <a:lnTo>
                  <a:pt x="5013" y="2310063"/>
                </a:lnTo>
                <a:lnTo>
                  <a:pt x="2232" y="2259263"/>
                </a:lnTo>
                <a:lnTo>
                  <a:pt x="558" y="2208463"/>
                </a:lnTo>
                <a:lnTo>
                  <a:pt x="0" y="2157663"/>
                </a:lnTo>
                <a:lnTo>
                  <a:pt x="558" y="2106863"/>
                </a:lnTo>
                <a:lnTo>
                  <a:pt x="2232" y="2056063"/>
                </a:lnTo>
                <a:lnTo>
                  <a:pt x="5013" y="2005263"/>
                </a:lnTo>
                <a:lnTo>
                  <a:pt x="8897" y="1967163"/>
                </a:lnTo>
                <a:lnTo>
                  <a:pt x="13878" y="1916363"/>
                </a:lnTo>
                <a:lnTo>
                  <a:pt x="19949" y="1865563"/>
                </a:lnTo>
                <a:lnTo>
                  <a:pt x="27106" y="1814763"/>
                </a:lnTo>
                <a:lnTo>
                  <a:pt x="35343" y="1763963"/>
                </a:lnTo>
                <a:lnTo>
                  <a:pt x="44653" y="1713163"/>
                </a:lnTo>
                <a:lnTo>
                  <a:pt x="55030" y="1662363"/>
                </a:lnTo>
                <a:lnTo>
                  <a:pt x="66470" y="1624263"/>
                </a:lnTo>
                <a:lnTo>
                  <a:pt x="78966" y="1573463"/>
                </a:lnTo>
                <a:lnTo>
                  <a:pt x="92513" y="1522663"/>
                </a:lnTo>
                <a:lnTo>
                  <a:pt x="107104" y="1484563"/>
                </a:lnTo>
                <a:lnTo>
                  <a:pt x="122734" y="1433763"/>
                </a:lnTo>
                <a:lnTo>
                  <a:pt x="139398" y="1382963"/>
                </a:lnTo>
                <a:lnTo>
                  <a:pt x="157089" y="1344863"/>
                </a:lnTo>
                <a:lnTo>
                  <a:pt x="175801" y="1294063"/>
                </a:lnTo>
                <a:lnTo>
                  <a:pt x="195529" y="1255963"/>
                </a:lnTo>
                <a:lnTo>
                  <a:pt x="216267" y="1205163"/>
                </a:lnTo>
                <a:lnTo>
                  <a:pt x="238009" y="1167063"/>
                </a:lnTo>
                <a:lnTo>
                  <a:pt x="260750" y="1116263"/>
                </a:lnTo>
                <a:lnTo>
                  <a:pt x="284483" y="1078163"/>
                </a:lnTo>
                <a:lnTo>
                  <a:pt x="309203" y="1040063"/>
                </a:lnTo>
                <a:lnTo>
                  <a:pt x="334905" y="989263"/>
                </a:lnTo>
                <a:lnTo>
                  <a:pt x="361581" y="951163"/>
                </a:lnTo>
                <a:lnTo>
                  <a:pt x="389227" y="913063"/>
                </a:lnTo>
                <a:lnTo>
                  <a:pt x="417837" y="874963"/>
                </a:lnTo>
                <a:lnTo>
                  <a:pt x="447405" y="824163"/>
                </a:lnTo>
                <a:lnTo>
                  <a:pt x="477925" y="786063"/>
                </a:lnTo>
                <a:lnTo>
                  <a:pt x="509391" y="747963"/>
                </a:lnTo>
                <a:lnTo>
                  <a:pt x="541798" y="709863"/>
                </a:lnTo>
                <a:lnTo>
                  <a:pt x="575139" y="671763"/>
                </a:lnTo>
                <a:lnTo>
                  <a:pt x="609410" y="646363"/>
                </a:lnTo>
                <a:lnTo>
                  <a:pt x="644604" y="608263"/>
                </a:lnTo>
                <a:lnTo>
                  <a:pt x="680518" y="570163"/>
                </a:lnTo>
                <a:lnTo>
                  <a:pt x="717094" y="532063"/>
                </a:lnTo>
                <a:lnTo>
                  <a:pt x="754317" y="506663"/>
                </a:lnTo>
                <a:lnTo>
                  <a:pt x="792172" y="468563"/>
                </a:lnTo>
                <a:lnTo>
                  <a:pt x="830646" y="443163"/>
                </a:lnTo>
                <a:lnTo>
                  <a:pt x="869723" y="405063"/>
                </a:lnTo>
                <a:lnTo>
                  <a:pt x="949631" y="354263"/>
                </a:lnTo>
                <a:lnTo>
                  <a:pt x="990432" y="316163"/>
                </a:lnTo>
                <a:lnTo>
                  <a:pt x="1073656" y="265363"/>
                </a:lnTo>
                <a:lnTo>
                  <a:pt x="1116051" y="239963"/>
                </a:lnTo>
                <a:lnTo>
                  <a:pt x="1158947" y="227263"/>
                </a:lnTo>
                <a:lnTo>
                  <a:pt x="1290502" y="151063"/>
                </a:lnTo>
                <a:lnTo>
                  <a:pt x="1335261" y="138363"/>
                </a:lnTo>
                <a:lnTo>
                  <a:pt x="1380450" y="112963"/>
                </a:lnTo>
                <a:lnTo>
                  <a:pt x="1472056" y="87563"/>
                </a:lnTo>
                <a:lnTo>
                  <a:pt x="1518446" y="62163"/>
                </a:lnTo>
                <a:lnTo>
                  <a:pt x="1707571" y="11363"/>
                </a:lnTo>
                <a:lnTo>
                  <a:pt x="1755671" y="11363"/>
                </a:lnTo>
                <a:lnTo>
                  <a:pt x="1799105" y="0"/>
                </a:lnTo>
                <a:lnTo>
                  <a:pt x="1799105" y="127447"/>
                </a:lnTo>
                <a:lnTo>
                  <a:pt x="1522344" y="201863"/>
                </a:lnTo>
                <a:lnTo>
                  <a:pt x="1476436" y="227263"/>
                </a:lnTo>
                <a:lnTo>
                  <a:pt x="1385900" y="252663"/>
                </a:lnTo>
                <a:lnTo>
                  <a:pt x="1297180" y="303463"/>
                </a:lnTo>
                <a:lnTo>
                  <a:pt x="1253541" y="316163"/>
                </a:lnTo>
                <a:lnTo>
                  <a:pt x="1167786" y="366963"/>
                </a:lnTo>
                <a:lnTo>
                  <a:pt x="1084169" y="417763"/>
                </a:lnTo>
                <a:lnTo>
                  <a:pt x="1002820" y="468563"/>
                </a:lnTo>
                <a:lnTo>
                  <a:pt x="963036" y="506663"/>
                </a:lnTo>
                <a:lnTo>
                  <a:pt x="923868" y="532063"/>
                </a:lnTo>
                <a:lnTo>
                  <a:pt x="885331" y="570163"/>
                </a:lnTo>
                <a:lnTo>
                  <a:pt x="847441" y="595563"/>
                </a:lnTo>
                <a:lnTo>
                  <a:pt x="810216" y="633663"/>
                </a:lnTo>
                <a:lnTo>
                  <a:pt x="773670" y="659063"/>
                </a:lnTo>
                <a:lnTo>
                  <a:pt x="737821" y="697163"/>
                </a:lnTo>
                <a:lnTo>
                  <a:pt x="702808" y="735263"/>
                </a:lnTo>
                <a:lnTo>
                  <a:pt x="668766" y="773363"/>
                </a:lnTo>
                <a:lnTo>
                  <a:pt x="635702" y="811463"/>
                </a:lnTo>
                <a:lnTo>
                  <a:pt x="603622" y="849563"/>
                </a:lnTo>
                <a:lnTo>
                  <a:pt x="572534" y="887663"/>
                </a:lnTo>
                <a:lnTo>
                  <a:pt x="542443" y="925763"/>
                </a:lnTo>
                <a:lnTo>
                  <a:pt x="513358" y="963863"/>
                </a:lnTo>
                <a:lnTo>
                  <a:pt x="485283" y="1001963"/>
                </a:lnTo>
                <a:lnTo>
                  <a:pt x="458227" y="1040063"/>
                </a:lnTo>
                <a:lnTo>
                  <a:pt x="432196" y="1090863"/>
                </a:lnTo>
                <a:lnTo>
                  <a:pt x="407197" y="1128963"/>
                </a:lnTo>
                <a:lnTo>
                  <a:pt x="383236" y="1167063"/>
                </a:lnTo>
                <a:lnTo>
                  <a:pt x="360320" y="1217863"/>
                </a:lnTo>
                <a:lnTo>
                  <a:pt x="338457" y="1255963"/>
                </a:lnTo>
                <a:lnTo>
                  <a:pt x="317652" y="1306763"/>
                </a:lnTo>
                <a:lnTo>
                  <a:pt x="297912" y="1344863"/>
                </a:lnTo>
                <a:lnTo>
                  <a:pt x="279245" y="1395663"/>
                </a:lnTo>
                <a:lnTo>
                  <a:pt x="261657" y="1433763"/>
                </a:lnTo>
                <a:lnTo>
                  <a:pt x="245155" y="1484563"/>
                </a:lnTo>
                <a:lnTo>
                  <a:pt x="229745" y="1535363"/>
                </a:lnTo>
                <a:lnTo>
                  <a:pt x="215435" y="1573463"/>
                </a:lnTo>
                <a:lnTo>
                  <a:pt x="202230" y="1624263"/>
                </a:lnTo>
                <a:lnTo>
                  <a:pt x="190138" y="1675063"/>
                </a:lnTo>
                <a:lnTo>
                  <a:pt x="179166" y="1713163"/>
                </a:lnTo>
                <a:lnTo>
                  <a:pt x="169320" y="1763963"/>
                </a:lnTo>
                <a:lnTo>
                  <a:pt x="160607" y="1814763"/>
                </a:lnTo>
                <a:lnTo>
                  <a:pt x="153034" y="1865563"/>
                </a:lnTo>
                <a:lnTo>
                  <a:pt x="146608" y="1916363"/>
                </a:lnTo>
                <a:lnTo>
                  <a:pt x="141335" y="1967163"/>
                </a:lnTo>
                <a:lnTo>
                  <a:pt x="137222" y="2005263"/>
                </a:lnTo>
                <a:lnTo>
                  <a:pt x="134275" y="2056063"/>
                </a:lnTo>
                <a:lnTo>
                  <a:pt x="132503" y="2106863"/>
                </a:lnTo>
                <a:lnTo>
                  <a:pt x="131910" y="2157663"/>
                </a:lnTo>
                <a:lnTo>
                  <a:pt x="132503" y="2208463"/>
                </a:lnTo>
                <a:lnTo>
                  <a:pt x="134275" y="2259263"/>
                </a:lnTo>
                <a:lnTo>
                  <a:pt x="137222" y="2310063"/>
                </a:lnTo>
                <a:lnTo>
                  <a:pt x="141335" y="2360863"/>
                </a:lnTo>
                <a:lnTo>
                  <a:pt x="146608" y="2411663"/>
                </a:lnTo>
                <a:lnTo>
                  <a:pt x="153034" y="2462463"/>
                </a:lnTo>
                <a:lnTo>
                  <a:pt x="160607" y="2513263"/>
                </a:lnTo>
                <a:lnTo>
                  <a:pt x="169320" y="2551363"/>
                </a:lnTo>
                <a:lnTo>
                  <a:pt x="179166" y="2602163"/>
                </a:lnTo>
                <a:lnTo>
                  <a:pt x="190138" y="2652963"/>
                </a:lnTo>
                <a:lnTo>
                  <a:pt x="202230" y="2703763"/>
                </a:lnTo>
                <a:lnTo>
                  <a:pt x="215435" y="2741863"/>
                </a:lnTo>
                <a:lnTo>
                  <a:pt x="229745" y="2792663"/>
                </a:lnTo>
                <a:lnTo>
                  <a:pt x="245155" y="2843463"/>
                </a:lnTo>
                <a:lnTo>
                  <a:pt x="261657" y="2881563"/>
                </a:lnTo>
                <a:lnTo>
                  <a:pt x="279245" y="2932363"/>
                </a:lnTo>
                <a:lnTo>
                  <a:pt x="297912" y="2970463"/>
                </a:lnTo>
                <a:lnTo>
                  <a:pt x="317652" y="3021263"/>
                </a:lnTo>
                <a:lnTo>
                  <a:pt x="338457" y="3059363"/>
                </a:lnTo>
                <a:lnTo>
                  <a:pt x="360320" y="3110163"/>
                </a:lnTo>
                <a:lnTo>
                  <a:pt x="383236" y="3148263"/>
                </a:lnTo>
                <a:lnTo>
                  <a:pt x="407197" y="3199063"/>
                </a:lnTo>
                <a:lnTo>
                  <a:pt x="432196" y="3237163"/>
                </a:lnTo>
                <a:lnTo>
                  <a:pt x="458227" y="3275263"/>
                </a:lnTo>
                <a:lnTo>
                  <a:pt x="485283" y="3313363"/>
                </a:lnTo>
                <a:lnTo>
                  <a:pt x="513358" y="3364163"/>
                </a:lnTo>
                <a:lnTo>
                  <a:pt x="542443" y="3402263"/>
                </a:lnTo>
                <a:lnTo>
                  <a:pt x="572534" y="3440363"/>
                </a:lnTo>
                <a:lnTo>
                  <a:pt x="603622" y="3478463"/>
                </a:lnTo>
                <a:lnTo>
                  <a:pt x="635702" y="3516563"/>
                </a:lnTo>
                <a:lnTo>
                  <a:pt x="668766" y="3554663"/>
                </a:lnTo>
                <a:lnTo>
                  <a:pt x="702808" y="3592763"/>
                </a:lnTo>
                <a:lnTo>
                  <a:pt x="737821" y="3618163"/>
                </a:lnTo>
                <a:lnTo>
                  <a:pt x="773670" y="3656263"/>
                </a:lnTo>
                <a:lnTo>
                  <a:pt x="810216" y="3694363"/>
                </a:lnTo>
                <a:lnTo>
                  <a:pt x="847441" y="3719763"/>
                </a:lnTo>
                <a:lnTo>
                  <a:pt x="885331" y="3757863"/>
                </a:lnTo>
                <a:lnTo>
                  <a:pt x="923868" y="3783263"/>
                </a:lnTo>
                <a:lnTo>
                  <a:pt x="963036" y="3821363"/>
                </a:lnTo>
                <a:lnTo>
                  <a:pt x="1043203" y="3872163"/>
                </a:lnTo>
                <a:lnTo>
                  <a:pt x="1125702" y="3922963"/>
                </a:lnTo>
                <a:lnTo>
                  <a:pt x="1210404" y="3973763"/>
                </a:lnTo>
                <a:lnTo>
                  <a:pt x="1297180" y="4024563"/>
                </a:lnTo>
                <a:lnTo>
                  <a:pt x="1341305" y="4037263"/>
                </a:lnTo>
                <a:lnTo>
                  <a:pt x="1430949" y="4088063"/>
                </a:lnTo>
                <a:lnTo>
                  <a:pt x="1568657" y="4126163"/>
                </a:lnTo>
                <a:lnTo>
                  <a:pt x="1615360" y="4151563"/>
                </a:lnTo>
                <a:lnTo>
                  <a:pt x="1709869" y="4176963"/>
                </a:lnTo>
                <a:lnTo>
                  <a:pt x="1757642" y="4176963"/>
                </a:lnTo>
                <a:lnTo>
                  <a:pt x="1799105" y="4187876"/>
                </a:lnTo>
                <a:lnTo>
                  <a:pt x="1799105" y="432802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564701" y="1633909"/>
            <a:ext cx="1828800" cy="1831975"/>
            <a:chOff x="5564701" y="1633909"/>
            <a:chExt cx="1828800" cy="1831975"/>
          </a:xfrm>
        </p:grpSpPr>
        <p:sp>
          <p:nvSpPr>
            <p:cNvPr id="11" name="object 11"/>
            <p:cNvSpPr/>
            <p:nvPr/>
          </p:nvSpPr>
          <p:spPr>
            <a:xfrm>
              <a:off x="5608934" y="1764878"/>
              <a:ext cx="1700530" cy="1700530"/>
            </a:xfrm>
            <a:custGeom>
              <a:avLst/>
              <a:gdLst/>
              <a:ahLst/>
              <a:cxnLst/>
              <a:rect l="l" t="t" r="r" b="b"/>
              <a:pathLst>
                <a:path w="1700529" h="1700529">
                  <a:moveTo>
                    <a:pt x="850198" y="1700388"/>
                  </a:moveTo>
                  <a:lnTo>
                    <a:pt x="801949" y="1699042"/>
                  </a:lnTo>
                  <a:lnTo>
                    <a:pt x="754410" y="1695053"/>
                  </a:lnTo>
                  <a:lnTo>
                    <a:pt x="707649" y="1688491"/>
                  </a:lnTo>
                  <a:lnTo>
                    <a:pt x="661737" y="1679429"/>
                  </a:lnTo>
                  <a:lnTo>
                    <a:pt x="616747" y="1667938"/>
                  </a:lnTo>
                  <a:lnTo>
                    <a:pt x="572750" y="1654090"/>
                  </a:lnTo>
                  <a:lnTo>
                    <a:pt x="529818" y="1637958"/>
                  </a:lnTo>
                  <a:lnTo>
                    <a:pt x="488023" y="1619612"/>
                  </a:lnTo>
                  <a:lnTo>
                    <a:pt x="447436" y="1599124"/>
                  </a:lnTo>
                  <a:lnTo>
                    <a:pt x="408129" y="1576567"/>
                  </a:lnTo>
                  <a:lnTo>
                    <a:pt x="370174" y="1552012"/>
                  </a:lnTo>
                  <a:lnTo>
                    <a:pt x="333643" y="1525531"/>
                  </a:lnTo>
                  <a:lnTo>
                    <a:pt x="298608" y="1497195"/>
                  </a:lnTo>
                  <a:lnTo>
                    <a:pt x="265139" y="1467077"/>
                  </a:lnTo>
                  <a:lnTo>
                    <a:pt x="233310" y="1435248"/>
                  </a:lnTo>
                  <a:lnTo>
                    <a:pt x="203192" y="1401780"/>
                  </a:lnTo>
                  <a:lnTo>
                    <a:pt x="174857" y="1366745"/>
                  </a:lnTo>
                  <a:lnTo>
                    <a:pt x="148375" y="1330214"/>
                  </a:lnTo>
                  <a:lnTo>
                    <a:pt x="123820" y="1292259"/>
                  </a:lnTo>
                  <a:lnTo>
                    <a:pt x="101263" y="1252952"/>
                  </a:lnTo>
                  <a:lnTo>
                    <a:pt x="80776" y="1212365"/>
                  </a:lnTo>
                  <a:lnTo>
                    <a:pt x="62430" y="1170570"/>
                  </a:lnTo>
                  <a:lnTo>
                    <a:pt x="46297" y="1127638"/>
                  </a:lnTo>
                  <a:lnTo>
                    <a:pt x="32450" y="1083641"/>
                  </a:lnTo>
                  <a:lnTo>
                    <a:pt x="20959" y="1038650"/>
                  </a:lnTo>
                  <a:lnTo>
                    <a:pt x="11897" y="992739"/>
                  </a:lnTo>
                  <a:lnTo>
                    <a:pt x="5335" y="945978"/>
                  </a:lnTo>
                  <a:lnTo>
                    <a:pt x="1345" y="898439"/>
                  </a:lnTo>
                  <a:lnTo>
                    <a:pt x="0" y="850187"/>
                  </a:lnTo>
                  <a:lnTo>
                    <a:pt x="1345" y="801949"/>
                  </a:lnTo>
                  <a:lnTo>
                    <a:pt x="5335" y="754410"/>
                  </a:lnTo>
                  <a:lnTo>
                    <a:pt x="11897" y="707649"/>
                  </a:lnTo>
                  <a:lnTo>
                    <a:pt x="20959" y="661737"/>
                  </a:lnTo>
                  <a:lnTo>
                    <a:pt x="32450" y="616747"/>
                  </a:lnTo>
                  <a:lnTo>
                    <a:pt x="46297" y="572750"/>
                  </a:lnTo>
                  <a:lnTo>
                    <a:pt x="62430" y="529818"/>
                  </a:lnTo>
                  <a:lnTo>
                    <a:pt x="80776" y="488023"/>
                  </a:lnTo>
                  <a:lnTo>
                    <a:pt x="101263" y="447436"/>
                  </a:lnTo>
                  <a:lnTo>
                    <a:pt x="123820" y="408129"/>
                  </a:lnTo>
                  <a:lnTo>
                    <a:pt x="148375" y="370174"/>
                  </a:lnTo>
                  <a:lnTo>
                    <a:pt x="174857" y="333643"/>
                  </a:lnTo>
                  <a:lnTo>
                    <a:pt x="203192" y="298608"/>
                  </a:lnTo>
                  <a:lnTo>
                    <a:pt x="233310" y="265140"/>
                  </a:lnTo>
                  <a:lnTo>
                    <a:pt x="265139" y="233311"/>
                  </a:lnTo>
                  <a:lnTo>
                    <a:pt x="298608" y="203192"/>
                  </a:lnTo>
                  <a:lnTo>
                    <a:pt x="333643" y="174857"/>
                  </a:lnTo>
                  <a:lnTo>
                    <a:pt x="370174" y="148376"/>
                  </a:lnTo>
                  <a:lnTo>
                    <a:pt x="408129" y="123821"/>
                  </a:lnTo>
                  <a:lnTo>
                    <a:pt x="447436" y="101263"/>
                  </a:lnTo>
                  <a:lnTo>
                    <a:pt x="488023" y="80776"/>
                  </a:lnTo>
                  <a:lnTo>
                    <a:pt x="529818" y="62430"/>
                  </a:lnTo>
                  <a:lnTo>
                    <a:pt x="572750" y="46298"/>
                  </a:lnTo>
                  <a:lnTo>
                    <a:pt x="616747" y="32450"/>
                  </a:lnTo>
                  <a:lnTo>
                    <a:pt x="661737" y="20959"/>
                  </a:lnTo>
                  <a:lnTo>
                    <a:pt x="707649" y="11897"/>
                  </a:lnTo>
                  <a:lnTo>
                    <a:pt x="754410" y="5335"/>
                  </a:lnTo>
                  <a:lnTo>
                    <a:pt x="801949" y="1345"/>
                  </a:lnTo>
                  <a:lnTo>
                    <a:pt x="850194" y="0"/>
                  </a:lnTo>
                  <a:lnTo>
                    <a:pt x="898439" y="1345"/>
                  </a:lnTo>
                  <a:lnTo>
                    <a:pt x="945978" y="5335"/>
                  </a:lnTo>
                  <a:lnTo>
                    <a:pt x="992739" y="11897"/>
                  </a:lnTo>
                  <a:lnTo>
                    <a:pt x="1038650" y="20959"/>
                  </a:lnTo>
                  <a:lnTo>
                    <a:pt x="1083641" y="32450"/>
                  </a:lnTo>
                  <a:lnTo>
                    <a:pt x="1127638" y="46298"/>
                  </a:lnTo>
                  <a:lnTo>
                    <a:pt x="1170570" y="62430"/>
                  </a:lnTo>
                  <a:lnTo>
                    <a:pt x="1212365" y="80776"/>
                  </a:lnTo>
                  <a:lnTo>
                    <a:pt x="1252952" y="101263"/>
                  </a:lnTo>
                  <a:lnTo>
                    <a:pt x="1292259" y="123821"/>
                  </a:lnTo>
                  <a:lnTo>
                    <a:pt x="1330214" y="148376"/>
                  </a:lnTo>
                  <a:lnTo>
                    <a:pt x="1366745" y="174857"/>
                  </a:lnTo>
                  <a:lnTo>
                    <a:pt x="1401780" y="203192"/>
                  </a:lnTo>
                  <a:lnTo>
                    <a:pt x="1435248" y="233311"/>
                  </a:lnTo>
                  <a:lnTo>
                    <a:pt x="1467077" y="265140"/>
                  </a:lnTo>
                  <a:lnTo>
                    <a:pt x="1497195" y="298608"/>
                  </a:lnTo>
                  <a:lnTo>
                    <a:pt x="1525531" y="333643"/>
                  </a:lnTo>
                  <a:lnTo>
                    <a:pt x="1552012" y="370174"/>
                  </a:lnTo>
                  <a:lnTo>
                    <a:pt x="1576567" y="408129"/>
                  </a:lnTo>
                  <a:lnTo>
                    <a:pt x="1599124" y="447436"/>
                  </a:lnTo>
                  <a:lnTo>
                    <a:pt x="1619611" y="488023"/>
                  </a:lnTo>
                  <a:lnTo>
                    <a:pt x="1637957" y="529818"/>
                  </a:lnTo>
                  <a:lnTo>
                    <a:pt x="1654090" y="572750"/>
                  </a:lnTo>
                  <a:lnTo>
                    <a:pt x="1667937" y="616747"/>
                  </a:lnTo>
                  <a:lnTo>
                    <a:pt x="1679428" y="661737"/>
                  </a:lnTo>
                  <a:lnTo>
                    <a:pt x="1688490" y="707649"/>
                  </a:lnTo>
                  <a:lnTo>
                    <a:pt x="1695052" y="754410"/>
                  </a:lnTo>
                  <a:lnTo>
                    <a:pt x="1699042" y="801949"/>
                  </a:lnTo>
                  <a:lnTo>
                    <a:pt x="1700388" y="850194"/>
                  </a:lnTo>
                  <a:lnTo>
                    <a:pt x="1699042" y="898439"/>
                  </a:lnTo>
                  <a:lnTo>
                    <a:pt x="1695052" y="945978"/>
                  </a:lnTo>
                  <a:lnTo>
                    <a:pt x="1688490" y="992739"/>
                  </a:lnTo>
                  <a:lnTo>
                    <a:pt x="1679428" y="1038650"/>
                  </a:lnTo>
                  <a:lnTo>
                    <a:pt x="1667937" y="1083641"/>
                  </a:lnTo>
                  <a:lnTo>
                    <a:pt x="1654090" y="1127638"/>
                  </a:lnTo>
                  <a:lnTo>
                    <a:pt x="1637957" y="1170570"/>
                  </a:lnTo>
                  <a:lnTo>
                    <a:pt x="1619611" y="1212365"/>
                  </a:lnTo>
                  <a:lnTo>
                    <a:pt x="1599124" y="1252952"/>
                  </a:lnTo>
                  <a:lnTo>
                    <a:pt x="1576567" y="1292259"/>
                  </a:lnTo>
                  <a:lnTo>
                    <a:pt x="1552012" y="1330214"/>
                  </a:lnTo>
                  <a:lnTo>
                    <a:pt x="1525531" y="1366745"/>
                  </a:lnTo>
                  <a:lnTo>
                    <a:pt x="1497195" y="1401780"/>
                  </a:lnTo>
                  <a:lnTo>
                    <a:pt x="1467077" y="1435248"/>
                  </a:lnTo>
                  <a:lnTo>
                    <a:pt x="1435248" y="1467077"/>
                  </a:lnTo>
                  <a:lnTo>
                    <a:pt x="1401780" y="1497195"/>
                  </a:lnTo>
                  <a:lnTo>
                    <a:pt x="1366745" y="1525531"/>
                  </a:lnTo>
                  <a:lnTo>
                    <a:pt x="1330214" y="1552012"/>
                  </a:lnTo>
                  <a:lnTo>
                    <a:pt x="1292259" y="1576567"/>
                  </a:lnTo>
                  <a:lnTo>
                    <a:pt x="1252952" y="1599124"/>
                  </a:lnTo>
                  <a:lnTo>
                    <a:pt x="1212365" y="1619612"/>
                  </a:lnTo>
                  <a:lnTo>
                    <a:pt x="1170570" y="1637958"/>
                  </a:lnTo>
                  <a:lnTo>
                    <a:pt x="1127638" y="1654090"/>
                  </a:lnTo>
                  <a:lnTo>
                    <a:pt x="1083641" y="1667938"/>
                  </a:lnTo>
                  <a:lnTo>
                    <a:pt x="1038650" y="1679429"/>
                  </a:lnTo>
                  <a:lnTo>
                    <a:pt x="992739" y="1688491"/>
                  </a:lnTo>
                  <a:lnTo>
                    <a:pt x="945978" y="1695053"/>
                  </a:lnTo>
                  <a:lnTo>
                    <a:pt x="898439" y="1699042"/>
                  </a:lnTo>
                  <a:lnTo>
                    <a:pt x="850198" y="1700388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4701" y="1633909"/>
              <a:ext cx="1828799" cy="1828799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20601" y="6086619"/>
            <a:ext cx="1731223" cy="176501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08933" y="3979040"/>
            <a:ext cx="1790699" cy="179069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4585777" y="4184522"/>
            <a:ext cx="1704975" cy="1704975"/>
            <a:chOff x="14585777" y="4184522"/>
            <a:chExt cx="1704975" cy="1704975"/>
          </a:xfrm>
        </p:grpSpPr>
        <p:sp>
          <p:nvSpPr>
            <p:cNvPr id="16" name="object 16"/>
            <p:cNvSpPr/>
            <p:nvPr/>
          </p:nvSpPr>
          <p:spPr>
            <a:xfrm>
              <a:off x="14738537" y="4263501"/>
              <a:ext cx="1402080" cy="1402080"/>
            </a:xfrm>
            <a:custGeom>
              <a:avLst/>
              <a:gdLst/>
              <a:ahLst/>
              <a:cxnLst/>
              <a:rect l="l" t="t" r="r" b="b"/>
              <a:pathLst>
                <a:path w="1402080" h="1402079">
                  <a:moveTo>
                    <a:pt x="701029" y="1402040"/>
                  </a:moveTo>
                  <a:lnTo>
                    <a:pt x="653023" y="1400423"/>
                  </a:lnTo>
                  <a:lnTo>
                    <a:pt x="605895" y="1395641"/>
                  </a:lnTo>
                  <a:lnTo>
                    <a:pt x="559739" y="1387798"/>
                  </a:lnTo>
                  <a:lnTo>
                    <a:pt x="514661" y="1376999"/>
                  </a:lnTo>
                  <a:lnTo>
                    <a:pt x="470763" y="1363349"/>
                  </a:lnTo>
                  <a:lnTo>
                    <a:pt x="428151" y="1346951"/>
                  </a:lnTo>
                  <a:lnTo>
                    <a:pt x="386929" y="1327910"/>
                  </a:lnTo>
                  <a:lnTo>
                    <a:pt x="347201" y="1306331"/>
                  </a:lnTo>
                  <a:lnTo>
                    <a:pt x="309072" y="1282317"/>
                  </a:lnTo>
                  <a:lnTo>
                    <a:pt x="272647" y="1255974"/>
                  </a:lnTo>
                  <a:lnTo>
                    <a:pt x="238029" y="1227406"/>
                  </a:lnTo>
                  <a:lnTo>
                    <a:pt x="205323" y="1196716"/>
                  </a:lnTo>
                  <a:lnTo>
                    <a:pt x="174634" y="1164011"/>
                  </a:lnTo>
                  <a:lnTo>
                    <a:pt x="146065" y="1129393"/>
                  </a:lnTo>
                  <a:lnTo>
                    <a:pt x="119722" y="1092967"/>
                  </a:lnTo>
                  <a:lnTo>
                    <a:pt x="95709" y="1054838"/>
                  </a:lnTo>
                  <a:lnTo>
                    <a:pt x="74129" y="1015111"/>
                  </a:lnTo>
                  <a:lnTo>
                    <a:pt x="55089" y="973889"/>
                  </a:lnTo>
                  <a:lnTo>
                    <a:pt x="38691" y="931277"/>
                  </a:lnTo>
                  <a:lnTo>
                    <a:pt x="25040" y="887379"/>
                  </a:lnTo>
                  <a:lnTo>
                    <a:pt x="14241" y="842300"/>
                  </a:lnTo>
                  <a:lnTo>
                    <a:pt x="6398" y="796144"/>
                  </a:lnTo>
                  <a:lnTo>
                    <a:pt x="1616" y="749016"/>
                  </a:lnTo>
                  <a:lnTo>
                    <a:pt x="0" y="701001"/>
                  </a:lnTo>
                  <a:lnTo>
                    <a:pt x="1616" y="653024"/>
                  </a:lnTo>
                  <a:lnTo>
                    <a:pt x="6398" y="605896"/>
                  </a:lnTo>
                  <a:lnTo>
                    <a:pt x="14241" y="559740"/>
                  </a:lnTo>
                  <a:lnTo>
                    <a:pt x="25040" y="514661"/>
                  </a:lnTo>
                  <a:lnTo>
                    <a:pt x="38691" y="470763"/>
                  </a:lnTo>
                  <a:lnTo>
                    <a:pt x="55089" y="428151"/>
                  </a:lnTo>
                  <a:lnTo>
                    <a:pt x="74129" y="386929"/>
                  </a:lnTo>
                  <a:lnTo>
                    <a:pt x="95709" y="347202"/>
                  </a:lnTo>
                  <a:lnTo>
                    <a:pt x="119722" y="309073"/>
                  </a:lnTo>
                  <a:lnTo>
                    <a:pt x="146065" y="272647"/>
                  </a:lnTo>
                  <a:lnTo>
                    <a:pt x="174634" y="238029"/>
                  </a:lnTo>
                  <a:lnTo>
                    <a:pt x="205323" y="205324"/>
                  </a:lnTo>
                  <a:lnTo>
                    <a:pt x="238029" y="174634"/>
                  </a:lnTo>
                  <a:lnTo>
                    <a:pt x="272647" y="146066"/>
                  </a:lnTo>
                  <a:lnTo>
                    <a:pt x="309072" y="119723"/>
                  </a:lnTo>
                  <a:lnTo>
                    <a:pt x="347201" y="95709"/>
                  </a:lnTo>
                  <a:lnTo>
                    <a:pt x="386929" y="74130"/>
                  </a:lnTo>
                  <a:lnTo>
                    <a:pt x="428151" y="55089"/>
                  </a:lnTo>
                  <a:lnTo>
                    <a:pt x="470763" y="38691"/>
                  </a:lnTo>
                  <a:lnTo>
                    <a:pt x="514661" y="25041"/>
                  </a:lnTo>
                  <a:lnTo>
                    <a:pt x="559739" y="14242"/>
                  </a:lnTo>
                  <a:lnTo>
                    <a:pt x="605895" y="6399"/>
                  </a:lnTo>
                  <a:lnTo>
                    <a:pt x="653023" y="1617"/>
                  </a:lnTo>
                  <a:lnTo>
                    <a:pt x="701020" y="0"/>
                  </a:lnTo>
                  <a:lnTo>
                    <a:pt x="749016" y="1617"/>
                  </a:lnTo>
                  <a:lnTo>
                    <a:pt x="796144" y="6399"/>
                  </a:lnTo>
                  <a:lnTo>
                    <a:pt x="842300" y="14242"/>
                  </a:lnTo>
                  <a:lnTo>
                    <a:pt x="887379" y="25041"/>
                  </a:lnTo>
                  <a:lnTo>
                    <a:pt x="931276" y="38691"/>
                  </a:lnTo>
                  <a:lnTo>
                    <a:pt x="973888" y="55089"/>
                  </a:lnTo>
                  <a:lnTo>
                    <a:pt x="1015110" y="74130"/>
                  </a:lnTo>
                  <a:lnTo>
                    <a:pt x="1054838" y="95709"/>
                  </a:lnTo>
                  <a:lnTo>
                    <a:pt x="1092967" y="119723"/>
                  </a:lnTo>
                  <a:lnTo>
                    <a:pt x="1129392" y="146066"/>
                  </a:lnTo>
                  <a:lnTo>
                    <a:pt x="1164010" y="174634"/>
                  </a:lnTo>
                  <a:lnTo>
                    <a:pt x="1196716" y="205324"/>
                  </a:lnTo>
                  <a:lnTo>
                    <a:pt x="1227405" y="238029"/>
                  </a:lnTo>
                  <a:lnTo>
                    <a:pt x="1255974" y="272647"/>
                  </a:lnTo>
                  <a:lnTo>
                    <a:pt x="1282317" y="309073"/>
                  </a:lnTo>
                  <a:lnTo>
                    <a:pt x="1306330" y="347202"/>
                  </a:lnTo>
                  <a:lnTo>
                    <a:pt x="1327910" y="386929"/>
                  </a:lnTo>
                  <a:lnTo>
                    <a:pt x="1346950" y="428151"/>
                  </a:lnTo>
                  <a:lnTo>
                    <a:pt x="1363348" y="470763"/>
                  </a:lnTo>
                  <a:lnTo>
                    <a:pt x="1376999" y="514661"/>
                  </a:lnTo>
                  <a:lnTo>
                    <a:pt x="1387798" y="559740"/>
                  </a:lnTo>
                  <a:lnTo>
                    <a:pt x="1395641" y="605896"/>
                  </a:lnTo>
                  <a:lnTo>
                    <a:pt x="1400423" y="653024"/>
                  </a:lnTo>
                  <a:lnTo>
                    <a:pt x="1402039" y="701020"/>
                  </a:lnTo>
                  <a:lnTo>
                    <a:pt x="1400423" y="749016"/>
                  </a:lnTo>
                  <a:lnTo>
                    <a:pt x="1395641" y="796144"/>
                  </a:lnTo>
                  <a:lnTo>
                    <a:pt x="1387798" y="842300"/>
                  </a:lnTo>
                  <a:lnTo>
                    <a:pt x="1376999" y="887379"/>
                  </a:lnTo>
                  <a:lnTo>
                    <a:pt x="1363348" y="931277"/>
                  </a:lnTo>
                  <a:lnTo>
                    <a:pt x="1346950" y="973889"/>
                  </a:lnTo>
                  <a:lnTo>
                    <a:pt x="1327910" y="1015111"/>
                  </a:lnTo>
                  <a:lnTo>
                    <a:pt x="1306330" y="1054838"/>
                  </a:lnTo>
                  <a:lnTo>
                    <a:pt x="1282317" y="1092967"/>
                  </a:lnTo>
                  <a:lnTo>
                    <a:pt x="1255974" y="1129393"/>
                  </a:lnTo>
                  <a:lnTo>
                    <a:pt x="1227405" y="1164011"/>
                  </a:lnTo>
                  <a:lnTo>
                    <a:pt x="1196716" y="1196716"/>
                  </a:lnTo>
                  <a:lnTo>
                    <a:pt x="1164010" y="1227406"/>
                  </a:lnTo>
                  <a:lnTo>
                    <a:pt x="1129392" y="1255974"/>
                  </a:lnTo>
                  <a:lnTo>
                    <a:pt x="1092967" y="1282317"/>
                  </a:lnTo>
                  <a:lnTo>
                    <a:pt x="1054838" y="1306331"/>
                  </a:lnTo>
                  <a:lnTo>
                    <a:pt x="1015110" y="1327910"/>
                  </a:lnTo>
                  <a:lnTo>
                    <a:pt x="973888" y="1346951"/>
                  </a:lnTo>
                  <a:lnTo>
                    <a:pt x="931276" y="1363349"/>
                  </a:lnTo>
                  <a:lnTo>
                    <a:pt x="887379" y="1376999"/>
                  </a:lnTo>
                  <a:lnTo>
                    <a:pt x="842300" y="1387798"/>
                  </a:lnTo>
                  <a:lnTo>
                    <a:pt x="796144" y="1395641"/>
                  </a:lnTo>
                  <a:lnTo>
                    <a:pt x="749016" y="1400423"/>
                  </a:lnTo>
                  <a:lnTo>
                    <a:pt x="701029" y="1402040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85777" y="4184522"/>
              <a:ext cx="1704974" cy="170497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0186944" y="4464073"/>
            <a:ext cx="2926715" cy="1416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25"/>
              </a:spcBef>
            </a:pPr>
            <a:r>
              <a:rPr sz="2800" spc="-70" dirty="0">
                <a:latin typeface="Trebuchet MS"/>
                <a:cs typeface="Trebuchet MS"/>
              </a:rPr>
              <a:t>DR.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spc="-90" dirty="0">
                <a:latin typeface="Trebuchet MS"/>
                <a:cs typeface="Trebuchet MS"/>
              </a:rPr>
              <a:t>LEILA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spc="-55" dirty="0">
                <a:latin typeface="Trebuchet MS"/>
                <a:cs typeface="Trebuchet MS"/>
              </a:rPr>
              <a:t>TAVI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14100"/>
              </a:lnSpc>
              <a:spcBef>
                <a:spcPts val="1270"/>
              </a:spcBef>
            </a:pPr>
            <a:r>
              <a:rPr sz="2300" spc="110" dirty="0">
                <a:latin typeface="Trebuchet MS"/>
                <a:cs typeface="Trebuchet MS"/>
              </a:rPr>
              <a:t>MA</a:t>
            </a:r>
            <a:r>
              <a:rPr sz="2300" spc="-95" dirty="0">
                <a:latin typeface="Trebuchet MS"/>
                <a:cs typeface="Trebuchet MS"/>
              </a:rPr>
              <a:t> </a:t>
            </a:r>
            <a:r>
              <a:rPr sz="2300" spc="-55" dirty="0">
                <a:latin typeface="Trebuchet MS"/>
                <a:cs typeface="Trebuchet MS"/>
              </a:rPr>
              <a:t>Programme</a:t>
            </a:r>
            <a:r>
              <a:rPr sz="2300" spc="-95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Officer </a:t>
            </a:r>
            <a:r>
              <a:rPr sz="2300" spc="-675" dirty="0">
                <a:latin typeface="Trebuchet MS"/>
                <a:cs typeface="Trebuchet MS"/>
              </a:rPr>
              <a:t> </a:t>
            </a:r>
            <a:r>
              <a:rPr sz="2300" spc="-114" dirty="0">
                <a:latin typeface="Trebuchet MS"/>
                <a:cs typeface="Trebuchet MS"/>
                <a:hlinkClick r:id="rId9"/>
              </a:rPr>
              <a:t>rise.sp@uniroma3.it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THANK</a:t>
            </a:r>
            <a:r>
              <a:rPr spc="-280" dirty="0"/>
              <a:t> </a:t>
            </a:r>
            <a:r>
              <a:rPr spc="-15" dirty="0"/>
              <a:t>YOU</a:t>
            </a:r>
            <a:r>
              <a:rPr spc="-275" dirty="0"/>
              <a:t> </a:t>
            </a:r>
            <a:r>
              <a:rPr spc="-200" dirty="0"/>
              <a:t>FOR</a:t>
            </a:r>
            <a:r>
              <a:rPr spc="-280" dirty="0"/>
              <a:t> </a:t>
            </a:r>
            <a:r>
              <a:rPr spc="-145" dirty="0"/>
              <a:t>YOUR</a:t>
            </a:r>
            <a:r>
              <a:rPr spc="-275" dirty="0"/>
              <a:t> </a:t>
            </a:r>
            <a:r>
              <a:rPr spc="-390" dirty="0"/>
              <a:t>TIME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73301" y="5944643"/>
            <a:ext cx="570230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spc="-5" dirty="0">
                <a:solidFill>
                  <a:srgbClr val="FFFFFF"/>
                </a:solidFill>
                <a:latin typeface="Tahoma"/>
                <a:cs typeface="Tahoma"/>
              </a:rPr>
              <a:t>ANY</a:t>
            </a:r>
            <a:r>
              <a:rPr sz="5200" b="1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200" b="1" spc="-204" dirty="0">
                <a:solidFill>
                  <a:srgbClr val="FFFFFF"/>
                </a:solidFill>
                <a:latin typeface="Tahoma"/>
                <a:cs typeface="Tahoma"/>
              </a:rPr>
              <a:t>QUESTIONS?</a:t>
            </a:r>
            <a:endParaRPr sz="5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32787"/>
            <a:ext cx="2783205" cy="2154555"/>
          </a:xfrm>
          <a:custGeom>
            <a:avLst/>
            <a:gdLst/>
            <a:ahLst/>
            <a:cxnLst/>
            <a:rect l="l" t="t" r="r" b="b"/>
            <a:pathLst>
              <a:path w="2783205" h="2154554">
                <a:moveTo>
                  <a:pt x="2783027" y="0"/>
                </a:moveTo>
                <a:lnTo>
                  <a:pt x="0" y="0"/>
                </a:lnTo>
                <a:lnTo>
                  <a:pt x="0" y="50800"/>
                </a:lnTo>
                <a:lnTo>
                  <a:pt x="0" y="2153920"/>
                </a:lnTo>
                <a:lnTo>
                  <a:pt x="2718270" y="2153920"/>
                </a:lnTo>
                <a:lnTo>
                  <a:pt x="2718270" y="2154212"/>
                </a:lnTo>
                <a:lnTo>
                  <a:pt x="2783027" y="2154212"/>
                </a:lnTo>
                <a:lnTo>
                  <a:pt x="2783027" y="51155"/>
                </a:lnTo>
                <a:lnTo>
                  <a:pt x="2718270" y="51155"/>
                </a:lnTo>
                <a:lnTo>
                  <a:pt x="2718270" y="50800"/>
                </a:lnTo>
                <a:lnTo>
                  <a:pt x="2783027" y="50800"/>
                </a:lnTo>
                <a:lnTo>
                  <a:pt x="2783027" y="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37878" y="11"/>
            <a:ext cx="2450465" cy="2416175"/>
          </a:xfrm>
          <a:custGeom>
            <a:avLst/>
            <a:gdLst/>
            <a:ahLst/>
            <a:cxnLst/>
            <a:rect l="l" t="t" r="r" b="b"/>
            <a:pathLst>
              <a:path w="2450465" h="2416175">
                <a:moveTo>
                  <a:pt x="2450122" y="2309380"/>
                </a:moveTo>
                <a:lnTo>
                  <a:pt x="2371750" y="2281898"/>
                </a:lnTo>
                <a:lnTo>
                  <a:pt x="2328926" y="2266010"/>
                </a:lnTo>
                <a:lnTo>
                  <a:pt x="2286355" y="2249640"/>
                </a:lnTo>
                <a:lnTo>
                  <a:pt x="2244026" y="2232761"/>
                </a:lnTo>
                <a:lnTo>
                  <a:pt x="2201951" y="2215375"/>
                </a:lnTo>
                <a:lnTo>
                  <a:pt x="2160130" y="2197519"/>
                </a:lnTo>
                <a:lnTo>
                  <a:pt x="2118576" y="2179155"/>
                </a:lnTo>
                <a:lnTo>
                  <a:pt x="2077288" y="2160320"/>
                </a:lnTo>
                <a:lnTo>
                  <a:pt x="2036254" y="2140991"/>
                </a:lnTo>
                <a:lnTo>
                  <a:pt x="1995500" y="2121192"/>
                </a:lnTo>
                <a:lnTo>
                  <a:pt x="1955012" y="2100910"/>
                </a:lnTo>
                <a:lnTo>
                  <a:pt x="1914804" y="2080171"/>
                </a:lnTo>
                <a:lnTo>
                  <a:pt x="1874888" y="2058962"/>
                </a:lnTo>
                <a:lnTo>
                  <a:pt x="1835251" y="2037283"/>
                </a:lnTo>
                <a:lnTo>
                  <a:pt x="1795894" y="2015147"/>
                </a:lnTo>
                <a:lnTo>
                  <a:pt x="1756841" y="1992553"/>
                </a:lnTo>
                <a:lnTo>
                  <a:pt x="1718081" y="1969503"/>
                </a:lnTo>
                <a:lnTo>
                  <a:pt x="1679613" y="1946008"/>
                </a:lnTo>
                <a:lnTo>
                  <a:pt x="1641462" y="1922068"/>
                </a:lnTo>
                <a:lnTo>
                  <a:pt x="1603603" y="1897697"/>
                </a:lnTo>
                <a:lnTo>
                  <a:pt x="1566062" y="1872881"/>
                </a:lnTo>
                <a:lnTo>
                  <a:pt x="1528838" y="1847621"/>
                </a:lnTo>
                <a:lnTo>
                  <a:pt x="1491932" y="1821942"/>
                </a:lnTo>
                <a:lnTo>
                  <a:pt x="1455343" y="1795830"/>
                </a:lnTo>
                <a:lnTo>
                  <a:pt x="1419072" y="1769300"/>
                </a:lnTo>
                <a:lnTo>
                  <a:pt x="1383144" y="1742338"/>
                </a:lnTo>
                <a:lnTo>
                  <a:pt x="1347546" y="1714969"/>
                </a:lnTo>
                <a:lnTo>
                  <a:pt x="1312278" y="1687195"/>
                </a:lnTo>
                <a:lnTo>
                  <a:pt x="1277353" y="1659001"/>
                </a:lnTo>
                <a:lnTo>
                  <a:pt x="1242771" y="1630413"/>
                </a:lnTo>
                <a:lnTo>
                  <a:pt x="1208532" y="1601406"/>
                </a:lnTo>
                <a:lnTo>
                  <a:pt x="1174648" y="1572018"/>
                </a:lnTo>
                <a:lnTo>
                  <a:pt x="1141107" y="1542224"/>
                </a:lnTo>
                <a:lnTo>
                  <a:pt x="1107935" y="1512049"/>
                </a:lnTo>
                <a:lnTo>
                  <a:pt x="1075131" y="1481480"/>
                </a:lnTo>
                <a:lnTo>
                  <a:pt x="1042682" y="1450530"/>
                </a:lnTo>
                <a:lnTo>
                  <a:pt x="1010602" y="1419199"/>
                </a:lnTo>
                <a:lnTo>
                  <a:pt x="978903" y="1387500"/>
                </a:lnTo>
                <a:lnTo>
                  <a:pt x="947572" y="1355420"/>
                </a:lnTo>
                <a:lnTo>
                  <a:pt x="916622" y="1322971"/>
                </a:lnTo>
                <a:lnTo>
                  <a:pt x="886053" y="1290154"/>
                </a:lnTo>
                <a:lnTo>
                  <a:pt x="855878" y="1256982"/>
                </a:lnTo>
                <a:lnTo>
                  <a:pt x="826084" y="1223454"/>
                </a:lnTo>
                <a:lnTo>
                  <a:pt x="796696" y="1189570"/>
                </a:lnTo>
                <a:lnTo>
                  <a:pt x="767689" y="1155331"/>
                </a:lnTo>
                <a:lnTo>
                  <a:pt x="739101" y="1120749"/>
                </a:lnTo>
                <a:lnTo>
                  <a:pt x="710907" y="1085824"/>
                </a:lnTo>
                <a:lnTo>
                  <a:pt x="683120" y="1050556"/>
                </a:lnTo>
                <a:lnTo>
                  <a:pt x="655751" y="1014958"/>
                </a:lnTo>
                <a:lnTo>
                  <a:pt x="628802" y="979030"/>
                </a:lnTo>
                <a:lnTo>
                  <a:pt x="602272" y="942759"/>
                </a:lnTo>
                <a:lnTo>
                  <a:pt x="576160" y="906170"/>
                </a:lnTo>
                <a:lnTo>
                  <a:pt x="550481" y="869264"/>
                </a:lnTo>
                <a:lnTo>
                  <a:pt x="525221" y="832040"/>
                </a:lnTo>
                <a:lnTo>
                  <a:pt x="500405" y="794499"/>
                </a:lnTo>
                <a:lnTo>
                  <a:pt x="476034" y="756640"/>
                </a:lnTo>
                <a:lnTo>
                  <a:pt x="452094" y="718489"/>
                </a:lnTo>
                <a:lnTo>
                  <a:pt x="428599" y="680021"/>
                </a:lnTo>
                <a:lnTo>
                  <a:pt x="405549" y="641261"/>
                </a:lnTo>
                <a:lnTo>
                  <a:pt x="382955" y="602208"/>
                </a:lnTo>
                <a:lnTo>
                  <a:pt x="360819" y="562864"/>
                </a:lnTo>
                <a:lnTo>
                  <a:pt x="339153" y="523214"/>
                </a:lnTo>
                <a:lnTo>
                  <a:pt x="317931" y="483298"/>
                </a:lnTo>
                <a:lnTo>
                  <a:pt x="297192" y="443090"/>
                </a:lnTo>
                <a:lnTo>
                  <a:pt x="276910" y="402602"/>
                </a:lnTo>
                <a:lnTo>
                  <a:pt x="257111" y="361848"/>
                </a:lnTo>
                <a:lnTo>
                  <a:pt x="237794" y="320827"/>
                </a:lnTo>
                <a:lnTo>
                  <a:pt x="218948" y="279527"/>
                </a:lnTo>
                <a:lnTo>
                  <a:pt x="200596" y="237972"/>
                </a:lnTo>
                <a:lnTo>
                  <a:pt x="182727" y="196151"/>
                </a:lnTo>
                <a:lnTo>
                  <a:pt x="165354" y="154089"/>
                </a:lnTo>
                <a:lnTo>
                  <a:pt x="148463" y="111760"/>
                </a:lnTo>
                <a:lnTo>
                  <a:pt x="132092" y="69189"/>
                </a:lnTo>
                <a:lnTo>
                  <a:pt x="116217" y="26365"/>
                </a:lnTo>
                <a:lnTo>
                  <a:pt x="106807" y="0"/>
                </a:lnTo>
                <a:lnTo>
                  <a:pt x="0" y="0"/>
                </a:lnTo>
                <a:lnTo>
                  <a:pt x="26949" y="75730"/>
                </a:lnTo>
                <a:lnTo>
                  <a:pt x="43053" y="118618"/>
                </a:lnTo>
                <a:lnTo>
                  <a:pt x="59639" y="161264"/>
                </a:lnTo>
                <a:lnTo>
                  <a:pt x="76720" y="203657"/>
                </a:lnTo>
                <a:lnTo>
                  <a:pt x="94284" y="245808"/>
                </a:lnTo>
                <a:lnTo>
                  <a:pt x="112331" y="287705"/>
                </a:lnTo>
                <a:lnTo>
                  <a:pt x="130860" y="329349"/>
                </a:lnTo>
                <a:lnTo>
                  <a:pt x="149860" y="370738"/>
                </a:lnTo>
                <a:lnTo>
                  <a:pt x="169329" y="411861"/>
                </a:lnTo>
                <a:lnTo>
                  <a:pt x="189268" y="452716"/>
                </a:lnTo>
                <a:lnTo>
                  <a:pt x="209677" y="493306"/>
                </a:lnTo>
                <a:lnTo>
                  <a:pt x="230543" y="533615"/>
                </a:lnTo>
                <a:lnTo>
                  <a:pt x="251866" y="573659"/>
                </a:lnTo>
                <a:lnTo>
                  <a:pt x="273634" y="613422"/>
                </a:lnTo>
                <a:lnTo>
                  <a:pt x="295871" y="652894"/>
                </a:lnTo>
                <a:lnTo>
                  <a:pt x="318541" y="692073"/>
                </a:lnTo>
                <a:lnTo>
                  <a:pt x="341655" y="730973"/>
                </a:lnTo>
                <a:lnTo>
                  <a:pt x="365213" y="769581"/>
                </a:lnTo>
                <a:lnTo>
                  <a:pt x="389216" y="807885"/>
                </a:lnTo>
                <a:lnTo>
                  <a:pt x="413639" y="845896"/>
                </a:lnTo>
                <a:lnTo>
                  <a:pt x="438505" y="883602"/>
                </a:lnTo>
                <a:lnTo>
                  <a:pt x="463791" y="920991"/>
                </a:lnTo>
                <a:lnTo>
                  <a:pt x="489496" y="958075"/>
                </a:lnTo>
                <a:lnTo>
                  <a:pt x="515620" y="994841"/>
                </a:lnTo>
                <a:lnTo>
                  <a:pt x="542163" y="1031290"/>
                </a:lnTo>
                <a:lnTo>
                  <a:pt x="569125" y="1067422"/>
                </a:lnTo>
                <a:lnTo>
                  <a:pt x="596480" y="1103223"/>
                </a:lnTo>
                <a:lnTo>
                  <a:pt x="624255" y="1138707"/>
                </a:lnTo>
                <a:lnTo>
                  <a:pt x="652424" y="1173848"/>
                </a:lnTo>
                <a:lnTo>
                  <a:pt x="680999" y="1208646"/>
                </a:lnTo>
                <a:lnTo>
                  <a:pt x="709955" y="1243114"/>
                </a:lnTo>
                <a:lnTo>
                  <a:pt x="739317" y="1277251"/>
                </a:lnTo>
                <a:lnTo>
                  <a:pt x="769061" y="1311021"/>
                </a:lnTo>
                <a:lnTo>
                  <a:pt x="799185" y="1344460"/>
                </a:lnTo>
                <a:lnTo>
                  <a:pt x="829691" y="1377530"/>
                </a:lnTo>
                <a:lnTo>
                  <a:pt x="860577" y="1410246"/>
                </a:lnTo>
                <a:lnTo>
                  <a:pt x="891844" y="1442618"/>
                </a:lnTo>
                <a:lnTo>
                  <a:pt x="923467" y="1474609"/>
                </a:lnTo>
                <a:lnTo>
                  <a:pt x="955471" y="1506245"/>
                </a:lnTo>
                <a:lnTo>
                  <a:pt x="987831" y="1537500"/>
                </a:lnTo>
                <a:lnTo>
                  <a:pt x="1020546" y="1568386"/>
                </a:lnTo>
                <a:lnTo>
                  <a:pt x="1053630" y="1598891"/>
                </a:lnTo>
                <a:lnTo>
                  <a:pt x="1087056" y="1629016"/>
                </a:lnTo>
                <a:lnTo>
                  <a:pt x="1120838" y="1658759"/>
                </a:lnTo>
                <a:lnTo>
                  <a:pt x="1154963" y="1688122"/>
                </a:lnTo>
                <a:lnTo>
                  <a:pt x="1189431" y="1717078"/>
                </a:lnTo>
                <a:lnTo>
                  <a:pt x="1224241" y="1745653"/>
                </a:lnTo>
                <a:lnTo>
                  <a:pt x="1259382" y="1773821"/>
                </a:lnTo>
                <a:lnTo>
                  <a:pt x="1294853" y="1801583"/>
                </a:lnTo>
                <a:lnTo>
                  <a:pt x="1330667" y="1828952"/>
                </a:lnTo>
                <a:lnTo>
                  <a:pt x="1366786" y="1855901"/>
                </a:lnTo>
                <a:lnTo>
                  <a:pt x="1403248" y="1882444"/>
                </a:lnTo>
                <a:lnTo>
                  <a:pt x="1440014" y="1908568"/>
                </a:lnTo>
                <a:lnTo>
                  <a:pt x="1477098" y="1934286"/>
                </a:lnTo>
                <a:lnTo>
                  <a:pt x="1514487" y="1959571"/>
                </a:lnTo>
                <a:lnTo>
                  <a:pt x="1552194" y="1984425"/>
                </a:lnTo>
                <a:lnTo>
                  <a:pt x="1590205" y="2008847"/>
                </a:lnTo>
                <a:lnTo>
                  <a:pt x="1628508" y="2032850"/>
                </a:lnTo>
                <a:lnTo>
                  <a:pt x="1667116" y="2056409"/>
                </a:lnTo>
                <a:lnTo>
                  <a:pt x="1706016" y="2079523"/>
                </a:lnTo>
                <a:lnTo>
                  <a:pt x="1745195" y="2102192"/>
                </a:lnTo>
                <a:lnTo>
                  <a:pt x="1784680" y="2124430"/>
                </a:lnTo>
                <a:lnTo>
                  <a:pt x="1824431" y="2146198"/>
                </a:lnTo>
                <a:lnTo>
                  <a:pt x="1864474" y="2167521"/>
                </a:lnTo>
                <a:lnTo>
                  <a:pt x="1904784" y="2188387"/>
                </a:lnTo>
                <a:lnTo>
                  <a:pt x="1945373" y="2208796"/>
                </a:lnTo>
                <a:lnTo>
                  <a:pt x="1986229" y="2228735"/>
                </a:lnTo>
                <a:lnTo>
                  <a:pt x="2027351" y="2248204"/>
                </a:lnTo>
                <a:lnTo>
                  <a:pt x="2068741" y="2267204"/>
                </a:lnTo>
                <a:lnTo>
                  <a:pt x="2110384" y="2285720"/>
                </a:lnTo>
                <a:lnTo>
                  <a:pt x="2152281" y="2303767"/>
                </a:lnTo>
                <a:lnTo>
                  <a:pt x="2194433" y="2321331"/>
                </a:lnTo>
                <a:lnTo>
                  <a:pt x="2236838" y="2338413"/>
                </a:lnTo>
                <a:lnTo>
                  <a:pt x="2279472" y="2354999"/>
                </a:lnTo>
                <a:lnTo>
                  <a:pt x="2322360" y="2371102"/>
                </a:lnTo>
                <a:lnTo>
                  <a:pt x="2365489" y="2386698"/>
                </a:lnTo>
                <a:lnTo>
                  <a:pt x="2408847" y="2401798"/>
                </a:lnTo>
                <a:lnTo>
                  <a:pt x="2450122" y="2415629"/>
                </a:lnTo>
                <a:lnTo>
                  <a:pt x="2450122" y="2309380"/>
                </a:lnTo>
                <a:close/>
              </a:path>
              <a:path w="2450465" h="2416175">
                <a:moveTo>
                  <a:pt x="2450122" y="0"/>
                </a:moveTo>
                <a:lnTo>
                  <a:pt x="320865" y="0"/>
                </a:lnTo>
                <a:lnTo>
                  <a:pt x="329514" y="22834"/>
                </a:lnTo>
                <a:lnTo>
                  <a:pt x="346227" y="65290"/>
                </a:lnTo>
                <a:lnTo>
                  <a:pt x="363461" y="107480"/>
                </a:lnTo>
                <a:lnTo>
                  <a:pt x="381228" y="149402"/>
                </a:lnTo>
                <a:lnTo>
                  <a:pt x="399503" y="191046"/>
                </a:lnTo>
                <a:lnTo>
                  <a:pt x="418299" y="232410"/>
                </a:lnTo>
                <a:lnTo>
                  <a:pt x="437603" y="273507"/>
                </a:lnTo>
                <a:lnTo>
                  <a:pt x="457415" y="314299"/>
                </a:lnTo>
                <a:lnTo>
                  <a:pt x="477723" y="354812"/>
                </a:lnTo>
                <a:lnTo>
                  <a:pt x="498525" y="395033"/>
                </a:lnTo>
                <a:lnTo>
                  <a:pt x="519836" y="434949"/>
                </a:lnTo>
                <a:lnTo>
                  <a:pt x="541629" y="474560"/>
                </a:lnTo>
                <a:lnTo>
                  <a:pt x="563905" y="513880"/>
                </a:lnTo>
                <a:lnTo>
                  <a:pt x="586663" y="552869"/>
                </a:lnTo>
                <a:lnTo>
                  <a:pt x="609904" y="591553"/>
                </a:lnTo>
                <a:lnTo>
                  <a:pt x="633615" y="629920"/>
                </a:lnTo>
                <a:lnTo>
                  <a:pt x="657796" y="667969"/>
                </a:lnTo>
                <a:lnTo>
                  <a:pt x="682447" y="705675"/>
                </a:lnTo>
                <a:lnTo>
                  <a:pt x="707555" y="743064"/>
                </a:lnTo>
                <a:lnTo>
                  <a:pt x="733107" y="780110"/>
                </a:lnTo>
                <a:lnTo>
                  <a:pt x="759129" y="816825"/>
                </a:lnTo>
                <a:lnTo>
                  <a:pt x="785596" y="853198"/>
                </a:lnTo>
                <a:lnTo>
                  <a:pt x="812507" y="889215"/>
                </a:lnTo>
                <a:lnTo>
                  <a:pt x="839863" y="924890"/>
                </a:lnTo>
                <a:lnTo>
                  <a:pt x="867651" y="960196"/>
                </a:lnTo>
                <a:lnTo>
                  <a:pt x="895870" y="995146"/>
                </a:lnTo>
                <a:lnTo>
                  <a:pt x="924521" y="1029741"/>
                </a:lnTo>
                <a:lnTo>
                  <a:pt x="953592" y="1063967"/>
                </a:lnTo>
                <a:lnTo>
                  <a:pt x="983094" y="1097813"/>
                </a:lnTo>
                <a:lnTo>
                  <a:pt x="1013002" y="1131290"/>
                </a:lnTo>
                <a:lnTo>
                  <a:pt x="1043330" y="1164386"/>
                </a:lnTo>
                <a:lnTo>
                  <a:pt x="1074051" y="1197102"/>
                </a:lnTo>
                <a:lnTo>
                  <a:pt x="1105192" y="1229423"/>
                </a:lnTo>
                <a:lnTo>
                  <a:pt x="1136726" y="1261364"/>
                </a:lnTo>
                <a:lnTo>
                  <a:pt x="1168666" y="1292898"/>
                </a:lnTo>
                <a:lnTo>
                  <a:pt x="1200988" y="1324038"/>
                </a:lnTo>
                <a:lnTo>
                  <a:pt x="1233703" y="1354772"/>
                </a:lnTo>
                <a:lnTo>
                  <a:pt x="1266799" y="1385087"/>
                </a:lnTo>
                <a:lnTo>
                  <a:pt x="1300276" y="1414995"/>
                </a:lnTo>
                <a:lnTo>
                  <a:pt x="1334122" y="1444498"/>
                </a:lnTo>
                <a:lnTo>
                  <a:pt x="1368348" y="1473568"/>
                </a:lnTo>
                <a:lnTo>
                  <a:pt x="1402943" y="1502219"/>
                </a:lnTo>
                <a:lnTo>
                  <a:pt x="1437894" y="1530438"/>
                </a:lnTo>
                <a:lnTo>
                  <a:pt x="1473200" y="1558226"/>
                </a:lnTo>
                <a:lnTo>
                  <a:pt x="1508874" y="1585582"/>
                </a:lnTo>
                <a:lnTo>
                  <a:pt x="1544891" y="1612493"/>
                </a:lnTo>
                <a:lnTo>
                  <a:pt x="1581264" y="1638960"/>
                </a:lnTo>
                <a:lnTo>
                  <a:pt x="1617980" y="1664982"/>
                </a:lnTo>
                <a:lnTo>
                  <a:pt x="1655025" y="1690547"/>
                </a:lnTo>
                <a:lnTo>
                  <a:pt x="1692414" y="1715655"/>
                </a:lnTo>
                <a:lnTo>
                  <a:pt x="1730121" y="1740293"/>
                </a:lnTo>
                <a:lnTo>
                  <a:pt x="1768170" y="1764474"/>
                </a:lnTo>
                <a:lnTo>
                  <a:pt x="1806536" y="1788185"/>
                </a:lnTo>
                <a:lnTo>
                  <a:pt x="1845221" y="1811426"/>
                </a:lnTo>
                <a:lnTo>
                  <a:pt x="1884210" y="1834184"/>
                </a:lnTo>
                <a:lnTo>
                  <a:pt x="1923529" y="1856460"/>
                </a:lnTo>
                <a:lnTo>
                  <a:pt x="1963140" y="1878253"/>
                </a:lnTo>
                <a:lnTo>
                  <a:pt x="2003056" y="1899564"/>
                </a:lnTo>
                <a:lnTo>
                  <a:pt x="2043277" y="1920367"/>
                </a:lnTo>
                <a:lnTo>
                  <a:pt x="2083790" y="1940687"/>
                </a:lnTo>
                <a:lnTo>
                  <a:pt x="2124583" y="1960486"/>
                </a:lnTo>
                <a:lnTo>
                  <a:pt x="2165667" y="1979790"/>
                </a:lnTo>
                <a:lnTo>
                  <a:pt x="2207044" y="1998586"/>
                </a:lnTo>
                <a:lnTo>
                  <a:pt x="2248687" y="2016874"/>
                </a:lnTo>
                <a:lnTo>
                  <a:pt x="2290610" y="2034628"/>
                </a:lnTo>
                <a:lnTo>
                  <a:pt x="2332799" y="2051875"/>
                </a:lnTo>
                <a:lnTo>
                  <a:pt x="2375255" y="2068576"/>
                </a:lnTo>
                <a:lnTo>
                  <a:pt x="2417978" y="2084768"/>
                </a:lnTo>
                <a:lnTo>
                  <a:pt x="2450122" y="2096465"/>
                </a:lnTo>
                <a:lnTo>
                  <a:pt x="2450122" y="0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60" y="1028700"/>
            <a:ext cx="7772399" cy="65912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17050" y="915066"/>
            <a:ext cx="6837680" cy="232283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5930"/>
              </a:lnSpc>
              <a:spcBef>
                <a:spcPts val="500"/>
              </a:spcBef>
            </a:pPr>
            <a:r>
              <a:rPr sz="5200" spc="505" dirty="0"/>
              <a:t>EDUCATIONAL</a:t>
            </a:r>
            <a:r>
              <a:rPr sz="5200" spc="-120" dirty="0"/>
              <a:t> </a:t>
            </a:r>
            <a:r>
              <a:rPr sz="5200" spc="730" dirty="0"/>
              <a:t>AND </a:t>
            </a:r>
            <a:r>
              <a:rPr sz="5200" spc="-1555" dirty="0"/>
              <a:t> </a:t>
            </a:r>
            <a:r>
              <a:rPr sz="5200" spc="565" dirty="0"/>
              <a:t>PROFESSIONAL </a:t>
            </a:r>
            <a:r>
              <a:rPr sz="5200" spc="570" dirty="0"/>
              <a:t> </a:t>
            </a:r>
            <a:r>
              <a:rPr sz="5200" spc="395" dirty="0"/>
              <a:t>OBJECTIVES</a:t>
            </a:r>
            <a:endParaRPr sz="5200"/>
          </a:p>
        </p:txBody>
      </p:sp>
      <p:sp>
        <p:nvSpPr>
          <p:cNvPr id="6" name="object 6"/>
          <p:cNvSpPr txBox="1"/>
          <p:nvPr/>
        </p:nvSpPr>
        <p:spPr>
          <a:xfrm>
            <a:off x="8617050" y="4506894"/>
            <a:ext cx="8498840" cy="4054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199"/>
              </a:lnSpc>
              <a:spcBef>
                <a:spcPts val="100"/>
              </a:spcBef>
            </a:pPr>
            <a:r>
              <a:rPr sz="2550" spc="-145" dirty="0">
                <a:solidFill>
                  <a:srgbClr val="244257"/>
                </a:solidFill>
                <a:latin typeface="Trebuchet MS"/>
                <a:cs typeface="Trebuchet MS"/>
              </a:rPr>
              <a:t>The</a:t>
            </a:r>
            <a:r>
              <a:rPr sz="2550" spc="-14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b="1" spc="105" dirty="0">
                <a:solidFill>
                  <a:srgbClr val="244257"/>
                </a:solidFill>
                <a:latin typeface="Trebuchet MS"/>
                <a:cs typeface="Trebuchet MS"/>
              </a:rPr>
              <a:t>Master</a:t>
            </a:r>
            <a:r>
              <a:rPr sz="2550" b="1" spc="11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b="1" spc="5" dirty="0">
                <a:solidFill>
                  <a:srgbClr val="244257"/>
                </a:solidFill>
                <a:latin typeface="Trebuchet MS"/>
                <a:cs typeface="Trebuchet MS"/>
              </a:rPr>
              <a:t>of</a:t>
            </a:r>
            <a:r>
              <a:rPr sz="2550" b="1" spc="1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b="1" spc="30" dirty="0">
                <a:solidFill>
                  <a:srgbClr val="244257"/>
                </a:solidFill>
                <a:latin typeface="Trebuchet MS"/>
                <a:cs typeface="Trebuchet MS"/>
              </a:rPr>
              <a:t>Arts</a:t>
            </a:r>
            <a:r>
              <a:rPr sz="2550" b="1" spc="3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b="1" spc="-65" dirty="0">
                <a:solidFill>
                  <a:srgbClr val="244257"/>
                </a:solidFill>
                <a:latin typeface="Trebuchet MS"/>
                <a:cs typeface="Trebuchet MS"/>
              </a:rPr>
              <a:t>in</a:t>
            </a:r>
            <a:r>
              <a:rPr sz="2550" b="1" spc="-6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b="1" spc="-20" dirty="0">
                <a:solidFill>
                  <a:srgbClr val="244257"/>
                </a:solidFill>
                <a:latin typeface="Trebuchet MS"/>
                <a:cs typeface="Trebuchet MS"/>
              </a:rPr>
              <a:t>International</a:t>
            </a:r>
            <a:r>
              <a:rPr sz="2550" b="1" spc="-1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b="1" spc="55" dirty="0">
                <a:solidFill>
                  <a:srgbClr val="244257"/>
                </a:solidFill>
                <a:latin typeface="Trebuchet MS"/>
                <a:cs typeface="Trebuchet MS"/>
              </a:rPr>
              <a:t>Studies</a:t>
            </a:r>
            <a:r>
              <a:rPr sz="2550" b="1" spc="6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b="1" spc="80" dirty="0">
                <a:solidFill>
                  <a:srgbClr val="244257"/>
                </a:solidFill>
                <a:latin typeface="Trebuchet MS"/>
                <a:cs typeface="Trebuchet MS"/>
              </a:rPr>
              <a:t>(MAIS) </a:t>
            </a:r>
            <a:r>
              <a:rPr sz="2550" b="1" spc="8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45" dirty="0">
                <a:solidFill>
                  <a:srgbClr val="244257"/>
                </a:solidFill>
                <a:latin typeface="Trebuchet MS"/>
                <a:cs typeface="Trebuchet MS"/>
              </a:rPr>
              <a:t>provides </a:t>
            </a:r>
            <a:r>
              <a:rPr sz="2550" spc="-60" dirty="0">
                <a:solidFill>
                  <a:srgbClr val="244257"/>
                </a:solidFill>
                <a:latin typeface="Trebuchet MS"/>
                <a:cs typeface="Trebuchet MS"/>
              </a:rPr>
              <a:t>students </a:t>
            </a:r>
            <a:r>
              <a:rPr sz="2550" spc="-110" dirty="0">
                <a:solidFill>
                  <a:srgbClr val="244257"/>
                </a:solidFill>
                <a:latin typeface="Trebuchet MS"/>
                <a:cs typeface="Trebuchet MS"/>
              </a:rPr>
              <a:t>with </a:t>
            </a:r>
            <a:r>
              <a:rPr sz="2550" spc="-85" dirty="0">
                <a:solidFill>
                  <a:srgbClr val="244257"/>
                </a:solidFill>
                <a:latin typeface="Trebuchet MS"/>
                <a:cs typeface="Trebuchet MS"/>
              </a:rPr>
              <a:t>the </a:t>
            </a:r>
            <a:r>
              <a:rPr sz="2550" spc="-55" dirty="0">
                <a:solidFill>
                  <a:srgbClr val="244257"/>
                </a:solidFill>
                <a:latin typeface="Trebuchet MS"/>
                <a:cs typeface="Trebuchet MS"/>
              </a:rPr>
              <a:t>tools </a:t>
            </a:r>
            <a:r>
              <a:rPr sz="2550" spc="-65" dirty="0">
                <a:solidFill>
                  <a:srgbClr val="244257"/>
                </a:solidFill>
                <a:latin typeface="Trebuchet MS"/>
                <a:cs typeface="Trebuchet MS"/>
              </a:rPr>
              <a:t>to </a:t>
            </a:r>
            <a:r>
              <a:rPr sz="2550" spc="-40" dirty="0">
                <a:solidFill>
                  <a:srgbClr val="244257"/>
                </a:solidFill>
                <a:latin typeface="Trebuchet MS"/>
                <a:cs typeface="Trebuchet MS"/>
              </a:rPr>
              <a:t>understand </a:t>
            </a:r>
            <a:r>
              <a:rPr sz="2550" spc="20" dirty="0">
                <a:solidFill>
                  <a:srgbClr val="244257"/>
                </a:solidFill>
                <a:latin typeface="Trebuchet MS"/>
                <a:cs typeface="Trebuchet MS"/>
              </a:rPr>
              <a:t>and </a:t>
            </a:r>
            <a:r>
              <a:rPr sz="2550" spc="-20" dirty="0">
                <a:solidFill>
                  <a:srgbClr val="244257"/>
                </a:solidFill>
                <a:latin typeface="Trebuchet MS"/>
                <a:cs typeface="Trebuchet MS"/>
              </a:rPr>
              <a:t>operate </a:t>
            </a:r>
            <a:r>
              <a:rPr sz="2550" spc="-1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114" dirty="0">
                <a:solidFill>
                  <a:srgbClr val="244257"/>
                </a:solidFill>
                <a:latin typeface="Trebuchet MS"/>
                <a:cs typeface="Trebuchet MS"/>
              </a:rPr>
              <a:t>in</a:t>
            </a:r>
            <a:r>
              <a:rPr sz="2550" spc="-11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85" dirty="0">
                <a:solidFill>
                  <a:srgbClr val="244257"/>
                </a:solidFill>
                <a:latin typeface="Trebuchet MS"/>
                <a:cs typeface="Trebuchet MS"/>
              </a:rPr>
              <a:t>the</a:t>
            </a:r>
            <a:r>
              <a:rPr sz="2550" spc="-8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75" dirty="0">
                <a:solidFill>
                  <a:srgbClr val="244257"/>
                </a:solidFill>
                <a:latin typeface="Trebuchet MS"/>
                <a:cs typeface="Trebuchet MS"/>
              </a:rPr>
              <a:t>international</a:t>
            </a:r>
            <a:r>
              <a:rPr sz="2550" spc="-7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105" dirty="0">
                <a:solidFill>
                  <a:srgbClr val="244257"/>
                </a:solidFill>
                <a:latin typeface="Trebuchet MS"/>
                <a:cs typeface="Trebuchet MS"/>
              </a:rPr>
              <a:t>environment.</a:t>
            </a:r>
            <a:r>
              <a:rPr sz="2550" spc="-10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145" dirty="0">
                <a:solidFill>
                  <a:srgbClr val="244257"/>
                </a:solidFill>
                <a:latin typeface="Trebuchet MS"/>
                <a:cs typeface="Trebuchet MS"/>
              </a:rPr>
              <a:t>The</a:t>
            </a:r>
            <a:r>
              <a:rPr sz="2550" spc="-14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10" dirty="0">
                <a:solidFill>
                  <a:srgbClr val="244257"/>
                </a:solidFill>
                <a:latin typeface="Trebuchet MS"/>
                <a:cs typeface="Trebuchet MS"/>
              </a:rPr>
              <a:t>teaching</a:t>
            </a:r>
            <a:r>
              <a:rPr sz="2550" spc="-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55" dirty="0">
                <a:solidFill>
                  <a:srgbClr val="244257"/>
                </a:solidFill>
                <a:latin typeface="Trebuchet MS"/>
                <a:cs typeface="Trebuchet MS"/>
              </a:rPr>
              <a:t>method </a:t>
            </a:r>
            <a:r>
              <a:rPr sz="2550" spc="-50" dirty="0">
                <a:solidFill>
                  <a:srgbClr val="244257"/>
                </a:solidFill>
                <a:latin typeface="Trebuchet MS"/>
                <a:cs typeface="Trebuchet MS"/>
              </a:rPr>
              <a:t> ensures</a:t>
            </a:r>
            <a:r>
              <a:rPr sz="2550" spc="-4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75" dirty="0">
                <a:solidFill>
                  <a:srgbClr val="244257"/>
                </a:solidFill>
                <a:latin typeface="Trebuchet MS"/>
                <a:cs typeface="Trebuchet MS"/>
              </a:rPr>
              <a:t>that</a:t>
            </a:r>
            <a:r>
              <a:rPr sz="2550" spc="-7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60" dirty="0">
                <a:solidFill>
                  <a:srgbClr val="244257"/>
                </a:solidFill>
                <a:latin typeface="Trebuchet MS"/>
                <a:cs typeface="Trebuchet MS"/>
              </a:rPr>
              <a:t>students</a:t>
            </a:r>
            <a:r>
              <a:rPr sz="2550" spc="-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25" dirty="0">
                <a:solidFill>
                  <a:srgbClr val="244257"/>
                </a:solidFill>
                <a:latin typeface="Trebuchet MS"/>
                <a:cs typeface="Trebuchet MS"/>
              </a:rPr>
              <a:t>are</a:t>
            </a:r>
            <a:r>
              <a:rPr sz="2550" spc="-2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65" dirty="0">
                <a:solidFill>
                  <a:srgbClr val="244257"/>
                </a:solidFill>
                <a:latin typeface="Trebuchet MS"/>
                <a:cs typeface="Trebuchet MS"/>
              </a:rPr>
              <a:t>constantly</a:t>
            </a:r>
            <a:r>
              <a:rPr sz="2550" spc="-6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65" dirty="0">
                <a:solidFill>
                  <a:srgbClr val="244257"/>
                </a:solidFill>
                <a:latin typeface="Trebuchet MS"/>
                <a:cs typeface="Trebuchet MS"/>
              </a:rPr>
              <a:t>engaged</a:t>
            </a:r>
            <a:r>
              <a:rPr sz="2550" spc="7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114" dirty="0">
                <a:solidFill>
                  <a:srgbClr val="244257"/>
                </a:solidFill>
                <a:latin typeface="Trebuchet MS"/>
                <a:cs typeface="Trebuchet MS"/>
              </a:rPr>
              <a:t>in</a:t>
            </a:r>
            <a:r>
              <a:rPr sz="2550" spc="54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85" dirty="0">
                <a:solidFill>
                  <a:srgbClr val="244257"/>
                </a:solidFill>
                <a:latin typeface="Trebuchet MS"/>
                <a:cs typeface="Trebuchet MS"/>
              </a:rPr>
              <a:t>the </a:t>
            </a:r>
            <a:r>
              <a:rPr sz="2550" spc="-8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60" dirty="0">
                <a:solidFill>
                  <a:srgbClr val="244257"/>
                </a:solidFill>
                <a:latin typeface="Trebuchet MS"/>
                <a:cs typeface="Trebuchet MS"/>
              </a:rPr>
              <a:t>classroom, </a:t>
            </a:r>
            <a:r>
              <a:rPr sz="2550" spc="-65" dirty="0">
                <a:solidFill>
                  <a:srgbClr val="244257"/>
                </a:solidFill>
                <a:latin typeface="Trebuchet MS"/>
                <a:cs typeface="Trebuchet MS"/>
              </a:rPr>
              <a:t>where </a:t>
            </a:r>
            <a:r>
              <a:rPr sz="2550" spc="-105" dirty="0">
                <a:solidFill>
                  <a:srgbClr val="244257"/>
                </a:solidFill>
                <a:latin typeface="Trebuchet MS"/>
                <a:cs typeface="Trebuchet MS"/>
              </a:rPr>
              <a:t>they </a:t>
            </a:r>
            <a:r>
              <a:rPr sz="2550" spc="30" dirty="0">
                <a:solidFill>
                  <a:srgbClr val="244257"/>
                </a:solidFill>
                <a:latin typeface="Trebuchet MS"/>
                <a:cs typeface="Trebuchet MS"/>
              </a:rPr>
              <a:t>can </a:t>
            </a:r>
            <a:r>
              <a:rPr sz="2550" spc="-40" dirty="0">
                <a:solidFill>
                  <a:srgbClr val="244257"/>
                </a:solidFill>
                <a:latin typeface="Trebuchet MS"/>
                <a:cs typeface="Trebuchet MS"/>
              </a:rPr>
              <a:t>experience </a:t>
            </a:r>
            <a:r>
              <a:rPr sz="2550" spc="-75" dirty="0">
                <a:solidFill>
                  <a:srgbClr val="244257"/>
                </a:solidFill>
                <a:latin typeface="Trebuchet MS"/>
                <a:cs typeface="Trebuchet MS"/>
              </a:rPr>
              <a:t>different </a:t>
            </a:r>
            <a:r>
              <a:rPr sz="2550" spc="15" dirty="0">
                <a:solidFill>
                  <a:srgbClr val="244257"/>
                </a:solidFill>
                <a:latin typeface="Trebuchet MS"/>
                <a:cs typeface="Trebuchet MS"/>
              </a:rPr>
              <a:t>approaches </a:t>
            </a:r>
            <a:r>
              <a:rPr sz="2550" spc="-7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65" dirty="0">
                <a:solidFill>
                  <a:srgbClr val="244257"/>
                </a:solidFill>
                <a:latin typeface="Trebuchet MS"/>
                <a:cs typeface="Trebuchet MS"/>
              </a:rPr>
              <a:t>to </a:t>
            </a:r>
            <a:r>
              <a:rPr sz="2550" spc="-85" dirty="0">
                <a:solidFill>
                  <a:srgbClr val="244257"/>
                </a:solidFill>
                <a:latin typeface="Trebuchet MS"/>
                <a:cs typeface="Trebuchet MS"/>
              </a:rPr>
              <a:t>the </a:t>
            </a:r>
            <a:r>
              <a:rPr sz="2550" spc="-80" dirty="0">
                <a:solidFill>
                  <a:srgbClr val="244257"/>
                </a:solidFill>
                <a:latin typeface="Trebuchet MS"/>
                <a:cs typeface="Trebuchet MS"/>
              </a:rPr>
              <a:t>study </a:t>
            </a:r>
            <a:r>
              <a:rPr sz="2550" spc="20" dirty="0">
                <a:solidFill>
                  <a:srgbClr val="244257"/>
                </a:solidFill>
                <a:latin typeface="Trebuchet MS"/>
                <a:cs typeface="Trebuchet MS"/>
              </a:rPr>
              <a:t>and </a:t>
            </a:r>
            <a:r>
              <a:rPr sz="2550" spc="-40" dirty="0">
                <a:solidFill>
                  <a:srgbClr val="244257"/>
                </a:solidFill>
                <a:latin typeface="Trebuchet MS"/>
                <a:cs typeface="Trebuchet MS"/>
              </a:rPr>
              <a:t>analysis </a:t>
            </a:r>
            <a:r>
              <a:rPr sz="2550" spc="-15" dirty="0">
                <a:solidFill>
                  <a:srgbClr val="244257"/>
                </a:solidFill>
                <a:latin typeface="Trebuchet MS"/>
                <a:cs typeface="Trebuchet MS"/>
              </a:rPr>
              <a:t>of </a:t>
            </a:r>
            <a:r>
              <a:rPr sz="2550" spc="-125" dirty="0">
                <a:solidFill>
                  <a:srgbClr val="244257"/>
                </a:solidFill>
                <a:latin typeface="Trebuchet MS"/>
                <a:cs typeface="Trebuchet MS"/>
              </a:rPr>
              <a:t>key </a:t>
            </a:r>
            <a:r>
              <a:rPr sz="2550" spc="-75" dirty="0">
                <a:solidFill>
                  <a:srgbClr val="244257"/>
                </a:solidFill>
                <a:latin typeface="Trebuchet MS"/>
                <a:cs typeface="Trebuchet MS"/>
              </a:rPr>
              <a:t>international </a:t>
            </a:r>
            <a:r>
              <a:rPr sz="2550" spc="-40" dirty="0">
                <a:solidFill>
                  <a:srgbClr val="244257"/>
                </a:solidFill>
                <a:latin typeface="Trebuchet MS"/>
                <a:cs typeface="Trebuchet MS"/>
              </a:rPr>
              <a:t>dynamics </a:t>
            </a:r>
            <a:r>
              <a:rPr sz="2550" spc="20" dirty="0">
                <a:solidFill>
                  <a:srgbClr val="244257"/>
                </a:solidFill>
                <a:latin typeface="Trebuchet MS"/>
                <a:cs typeface="Trebuchet MS"/>
              </a:rPr>
              <a:t>and </a:t>
            </a:r>
            <a:r>
              <a:rPr sz="2550" spc="2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35" dirty="0">
                <a:solidFill>
                  <a:srgbClr val="244257"/>
                </a:solidFill>
                <a:latin typeface="Trebuchet MS"/>
                <a:cs typeface="Trebuchet MS"/>
              </a:rPr>
              <a:t>challenges. </a:t>
            </a:r>
            <a:r>
              <a:rPr sz="2550" spc="-145" dirty="0">
                <a:solidFill>
                  <a:srgbClr val="244257"/>
                </a:solidFill>
                <a:latin typeface="Trebuchet MS"/>
                <a:cs typeface="Trebuchet MS"/>
              </a:rPr>
              <a:t>The </a:t>
            </a:r>
            <a:r>
              <a:rPr sz="2550" spc="90" dirty="0">
                <a:solidFill>
                  <a:srgbClr val="244257"/>
                </a:solidFill>
                <a:latin typeface="Trebuchet MS"/>
                <a:cs typeface="Trebuchet MS"/>
              </a:rPr>
              <a:t>MAIS </a:t>
            </a:r>
            <a:r>
              <a:rPr sz="2550" spc="10" dirty="0">
                <a:solidFill>
                  <a:srgbClr val="244257"/>
                </a:solidFill>
                <a:latin typeface="Trebuchet MS"/>
                <a:cs typeface="Trebuchet MS"/>
              </a:rPr>
              <a:t>degree </a:t>
            </a:r>
            <a:r>
              <a:rPr sz="2550" dirty="0">
                <a:solidFill>
                  <a:srgbClr val="244257"/>
                </a:solidFill>
                <a:latin typeface="Trebuchet MS"/>
                <a:cs typeface="Trebuchet MS"/>
              </a:rPr>
              <a:t>opens </a:t>
            </a:r>
            <a:r>
              <a:rPr sz="2550" spc="-30" dirty="0">
                <a:solidFill>
                  <a:srgbClr val="244257"/>
                </a:solidFill>
                <a:latin typeface="Trebuchet MS"/>
                <a:cs typeface="Trebuchet MS"/>
              </a:rPr>
              <a:t>up career </a:t>
            </a:r>
            <a:r>
              <a:rPr sz="2550" spc="-60" dirty="0">
                <a:solidFill>
                  <a:srgbClr val="244257"/>
                </a:solidFill>
                <a:latin typeface="Trebuchet MS"/>
                <a:cs typeface="Trebuchet MS"/>
              </a:rPr>
              <a:t>opportunities </a:t>
            </a:r>
            <a:r>
              <a:rPr sz="2550" spc="-7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114" dirty="0">
                <a:solidFill>
                  <a:srgbClr val="244257"/>
                </a:solidFill>
                <a:latin typeface="Trebuchet MS"/>
                <a:cs typeface="Trebuchet MS"/>
              </a:rPr>
              <a:t>in </a:t>
            </a:r>
            <a:r>
              <a:rPr sz="2550" spc="-70" dirty="0">
                <a:solidFill>
                  <a:srgbClr val="244257"/>
                </a:solidFill>
                <a:latin typeface="Trebuchet MS"/>
                <a:cs typeface="Trebuchet MS"/>
              </a:rPr>
              <a:t>diplomacy, </a:t>
            </a:r>
            <a:r>
              <a:rPr sz="2550" spc="-45" dirty="0">
                <a:solidFill>
                  <a:srgbClr val="244257"/>
                </a:solidFill>
                <a:latin typeface="Trebuchet MS"/>
                <a:cs typeface="Trebuchet MS"/>
              </a:rPr>
              <a:t>both </a:t>
            </a:r>
            <a:r>
              <a:rPr sz="2550" spc="-25" dirty="0">
                <a:solidFill>
                  <a:srgbClr val="244257"/>
                </a:solidFill>
                <a:latin typeface="Trebuchet MS"/>
                <a:cs typeface="Trebuchet MS"/>
              </a:rPr>
              <a:t>at </a:t>
            </a:r>
            <a:r>
              <a:rPr sz="2550" spc="-85" dirty="0">
                <a:solidFill>
                  <a:srgbClr val="244257"/>
                </a:solidFill>
                <a:latin typeface="Trebuchet MS"/>
                <a:cs typeface="Trebuchet MS"/>
              </a:rPr>
              <a:t>the </a:t>
            </a:r>
            <a:r>
              <a:rPr sz="2550" spc="-50" dirty="0">
                <a:solidFill>
                  <a:srgbClr val="244257"/>
                </a:solidFill>
                <a:latin typeface="Trebuchet MS"/>
                <a:cs typeface="Trebuchet MS"/>
              </a:rPr>
              <a:t>national </a:t>
            </a:r>
            <a:r>
              <a:rPr sz="2550" spc="20" dirty="0">
                <a:solidFill>
                  <a:srgbClr val="244257"/>
                </a:solidFill>
                <a:latin typeface="Trebuchet MS"/>
                <a:cs typeface="Trebuchet MS"/>
              </a:rPr>
              <a:t>and </a:t>
            </a:r>
            <a:r>
              <a:rPr sz="2550" spc="-25" dirty="0">
                <a:solidFill>
                  <a:srgbClr val="244257"/>
                </a:solidFill>
                <a:latin typeface="Trebuchet MS"/>
                <a:cs typeface="Trebuchet MS"/>
              </a:rPr>
              <a:t>at </a:t>
            </a:r>
            <a:r>
              <a:rPr sz="2550" spc="-85" dirty="0">
                <a:solidFill>
                  <a:srgbClr val="244257"/>
                </a:solidFill>
                <a:latin typeface="Trebuchet MS"/>
                <a:cs typeface="Trebuchet MS"/>
              </a:rPr>
              <a:t>the </a:t>
            </a:r>
            <a:r>
              <a:rPr sz="2550" spc="-75" dirty="0">
                <a:solidFill>
                  <a:srgbClr val="244257"/>
                </a:solidFill>
                <a:latin typeface="Trebuchet MS"/>
                <a:cs typeface="Trebuchet MS"/>
              </a:rPr>
              <a:t>international </a:t>
            </a:r>
            <a:r>
              <a:rPr sz="2550" spc="-7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145" dirty="0">
                <a:solidFill>
                  <a:srgbClr val="244257"/>
                </a:solidFill>
                <a:latin typeface="Trebuchet MS"/>
                <a:cs typeface="Trebuchet MS"/>
              </a:rPr>
              <a:t>level,</a:t>
            </a:r>
            <a:r>
              <a:rPr sz="2550" spc="-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35" dirty="0">
                <a:solidFill>
                  <a:srgbClr val="244257"/>
                </a:solidFill>
                <a:latin typeface="Trebuchet MS"/>
                <a:cs typeface="Trebuchet MS"/>
              </a:rPr>
              <a:t>NGOs,</a:t>
            </a:r>
            <a:r>
              <a:rPr sz="2550" spc="-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35" dirty="0">
                <a:solidFill>
                  <a:srgbClr val="244257"/>
                </a:solidFill>
                <a:latin typeface="Trebuchet MS"/>
                <a:cs typeface="Trebuchet MS"/>
              </a:rPr>
              <a:t>corporations</a:t>
            </a:r>
            <a:r>
              <a:rPr sz="2550" spc="-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20" dirty="0">
                <a:solidFill>
                  <a:srgbClr val="244257"/>
                </a:solidFill>
                <a:latin typeface="Trebuchet MS"/>
                <a:cs typeface="Trebuchet MS"/>
              </a:rPr>
              <a:t>and</a:t>
            </a:r>
            <a:r>
              <a:rPr sz="2550" spc="-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140" dirty="0">
                <a:solidFill>
                  <a:srgbClr val="244257"/>
                </a:solidFill>
                <a:latin typeface="Trebuchet MS"/>
                <a:cs typeface="Trebuchet MS"/>
              </a:rPr>
              <a:t>think</a:t>
            </a:r>
            <a:r>
              <a:rPr sz="2550" spc="-5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550" spc="-100" dirty="0">
                <a:solidFill>
                  <a:srgbClr val="244257"/>
                </a:solidFill>
                <a:latin typeface="Trebuchet MS"/>
                <a:cs typeface="Trebuchet MS"/>
              </a:rPr>
              <a:t>tanks.</a:t>
            </a:r>
            <a:endParaRPr sz="2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25" dirty="0"/>
              <a:t>MAIS</a:t>
            </a:r>
            <a:r>
              <a:rPr spc="-85" dirty="0"/>
              <a:t> </a:t>
            </a:r>
            <a:r>
              <a:rPr spc="470" dirty="0"/>
              <a:t>KEY</a:t>
            </a:r>
            <a:r>
              <a:rPr spc="-80" dirty="0"/>
              <a:t> </a:t>
            </a:r>
            <a:r>
              <a:rPr spc="450" dirty="0"/>
              <a:t>TOPICS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8591550"/>
            <a:ext cx="671830" cy="1695450"/>
          </a:xfrm>
          <a:custGeom>
            <a:avLst/>
            <a:gdLst/>
            <a:ahLst/>
            <a:cxnLst/>
            <a:rect l="l" t="t" r="r" b="b"/>
            <a:pathLst>
              <a:path w="671830" h="1695450">
                <a:moveTo>
                  <a:pt x="671232" y="943787"/>
                </a:moveTo>
                <a:lnTo>
                  <a:pt x="670004" y="895220"/>
                </a:lnTo>
                <a:lnTo>
                  <a:pt x="666360" y="847291"/>
                </a:lnTo>
                <a:lnTo>
                  <a:pt x="660358" y="800058"/>
                </a:lnTo>
                <a:lnTo>
                  <a:pt x="652058" y="753581"/>
                </a:lnTo>
                <a:lnTo>
                  <a:pt x="641519" y="707920"/>
                </a:lnTo>
                <a:lnTo>
                  <a:pt x="628801" y="663134"/>
                </a:lnTo>
                <a:lnTo>
                  <a:pt x="613963" y="619282"/>
                </a:lnTo>
                <a:lnTo>
                  <a:pt x="597065" y="576423"/>
                </a:lnTo>
                <a:lnTo>
                  <a:pt x="578164" y="534616"/>
                </a:lnTo>
                <a:lnTo>
                  <a:pt x="557322" y="493922"/>
                </a:lnTo>
                <a:lnTo>
                  <a:pt x="534597" y="454399"/>
                </a:lnTo>
                <a:lnTo>
                  <a:pt x="510048" y="416107"/>
                </a:lnTo>
                <a:lnTo>
                  <a:pt x="483735" y="379104"/>
                </a:lnTo>
                <a:lnTo>
                  <a:pt x="455717" y="343451"/>
                </a:lnTo>
                <a:lnTo>
                  <a:pt x="426053" y="309206"/>
                </a:lnTo>
                <a:lnTo>
                  <a:pt x="394803" y="276429"/>
                </a:lnTo>
                <a:lnTo>
                  <a:pt x="362026" y="245179"/>
                </a:lnTo>
                <a:lnTo>
                  <a:pt x="327781" y="215515"/>
                </a:lnTo>
                <a:lnTo>
                  <a:pt x="292128" y="187497"/>
                </a:lnTo>
                <a:lnTo>
                  <a:pt x="255125" y="161184"/>
                </a:lnTo>
                <a:lnTo>
                  <a:pt x="216833" y="136635"/>
                </a:lnTo>
                <a:lnTo>
                  <a:pt x="177310" y="113910"/>
                </a:lnTo>
                <a:lnTo>
                  <a:pt x="136615" y="93067"/>
                </a:lnTo>
                <a:lnTo>
                  <a:pt x="94809" y="74167"/>
                </a:lnTo>
                <a:lnTo>
                  <a:pt x="51950" y="57268"/>
                </a:lnTo>
                <a:lnTo>
                  <a:pt x="8098" y="42430"/>
                </a:lnTo>
                <a:lnTo>
                  <a:pt x="0" y="40131"/>
                </a:lnTo>
                <a:lnTo>
                  <a:pt x="0" y="0"/>
                </a:lnTo>
                <a:lnTo>
                  <a:pt x="671232" y="0"/>
                </a:lnTo>
                <a:lnTo>
                  <a:pt x="671232" y="943787"/>
                </a:lnTo>
                <a:close/>
              </a:path>
              <a:path w="671830" h="1695450">
                <a:moveTo>
                  <a:pt x="298018" y="1695449"/>
                </a:moveTo>
                <a:lnTo>
                  <a:pt x="0" y="1695449"/>
                </a:lnTo>
                <a:lnTo>
                  <a:pt x="0" y="40131"/>
                </a:lnTo>
                <a:lnTo>
                  <a:pt x="671232" y="943788"/>
                </a:lnTo>
                <a:lnTo>
                  <a:pt x="670004" y="992355"/>
                </a:lnTo>
                <a:lnTo>
                  <a:pt x="666360" y="1040285"/>
                </a:lnTo>
                <a:lnTo>
                  <a:pt x="660358" y="1087517"/>
                </a:lnTo>
                <a:lnTo>
                  <a:pt x="652058" y="1133994"/>
                </a:lnTo>
                <a:lnTo>
                  <a:pt x="641519" y="1179655"/>
                </a:lnTo>
                <a:lnTo>
                  <a:pt x="628801" y="1224441"/>
                </a:lnTo>
                <a:lnTo>
                  <a:pt x="613963" y="1268294"/>
                </a:lnTo>
                <a:lnTo>
                  <a:pt x="597065" y="1311152"/>
                </a:lnTo>
                <a:lnTo>
                  <a:pt x="578164" y="1352959"/>
                </a:lnTo>
                <a:lnTo>
                  <a:pt x="557322" y="1393653"/>
                </a:lnTo>
                <a:lnTo>
                  <a:pt x="534597" y="1433176"/>
                </a:lnTo>
                <a:lnTo>
                  <a:pt x="510048" y="1471468"/>
                </a:lnTo>
                <a:lnTo>
                  <a:pt x="483735" y="1508471"/>
                </a:lnTo>
                <a:lnTo>
                  <a:pt x="455717" y="1544124"/>
                </a:lnTo>
                <a:lnTo>
                  <a:pt x="426053" y="1578369"/>
                </a:lnTo>
                <a:lnTo>
                  <a:pt x="394803" y="1611146"/>
                </a:lnTo>
                <a:lnTo>
                  <a:pt x="362026" y="1642396"/>
                </a:lnTo>
                <a:lnTo>
                  <a:pt x="327781" y="1672060"/>
                </a:lnTo>
                <a:lnTo>
                  <a:pt x="298018" y="1695449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84077" y="2260370"/>
            <a:ext cx="504190" cy="2518410"/>
          </a:xfrm>
          <a:custGeom>
            <a:avLst/>
            <a:gdLst/>
            <a:ahLst/>
            <a:cxnLst/>
            <a:rect l="l" t="t" r="r" b="b"/>
            <a:pathLst>
              <a:path w="504190" h="2518410">
                <a:moveTo>
                  <a:pt x="503923" y="217728"/>
                </a:moveTo>
                <a:lnTo>
                  <a:pt x="463181" y="271360"/>
                </a:lnTo>
                <a:lnTo>
                  <a:pt x="437362" y="307949"/>
                </a:lnTo>
                <a:lnTo>
                  <a:pt x="412508" y="345249"/>
                </a:lnTo>
                <a:lnTo>
                  <a:pt x="388620" y="383222"/>
                </a:lnTo>
                <a:lnTo>
                  <a:pt x="365721" y="421868"/>
                </a:lnTo>
                <a:lnTo>
                  <a:pt x="343839" y="461162"/>
                </a:lnTo>
                <a:lnTo>
                  <a:pt x="322986" y="501091"/>
                </a:lnTo>
                <a:lnTo>
                  <a:pt x="303161" y="541629"/>
                </a:lnTo>
                <a:lnTo>
                  <a:pt x="284416" y="582764"/>
                </a:lnTo>
                <a:lnTo>
                  <a:pt x="266738" y="624484"/>
                </a:lnTo>
                <a:lnTo>
                  <a:pt x="250164" y="666762"/>
                </a:lnTo>
                <a:lnTo>
                  <a:pt x="234708" y="709574"/>
                </a:lnTo>
                <a:lnTo>
                  <a:pt x="220370" y="752919"/>
                </a:lnTo>
                <a:lnTo>
                  <a:pt x="207200" y="796759"/>
                </a:lnTo>
                <a:lnTo>
                  <a:pt x="195199" y="841108"/>
                </a:lnTo>
                <a:lnTo>
                  <a:pt x="184378" y="885913"/>
                </a:lnTo>
                <a:lnTo>
                  <a:pt x="174764" y="931164"/>
                </a:lnTo>
                <a:lnTo>
                  <a:pt x="166382" y="976858"/>
                </a:lnTo>
                <a:lnTo>
                  <a:pt x="159232" y="1022972"/>
                </a:lnTo>
                <a:lnTo>
                  <a:pt x="153339" y="1069479"/>
                </a:lnTo>
                <a:lnTo>
                  <a:pt x="148729" y="1116368"/>
                </a:lnTo>
                <a:lnTo>
                  <a:pt x="145415" y="1163624"/>
                </a:lnTo>
                <a:lnTo>
                  <a:pt x="143421" y="1211224"/>
                </a:lnTo>
                <a:lnTo>
                  <a:pt x="142748" y="1259141"/>
                </a:lnTo>
                <a:lnTo>
                  <a:pt x="143421" y="1307071"/>
                </a:lnTo>
                <a:lnTo>
                  <a:pt x="145415" y="1354670"/>
                </a:lnTo>
                <a:lnTo>
                  <a:pt x="148729" y="1401927"/>
                </a:lnTo>
                <a:lnTo>
                  <a:pt x="153339" y="1448816"/>
                </a:lnTo>
                <a:lnTo>
                  <a:pt x="159232" y="1495323"/>
                </a:lnTo>
                <a:lnTo>
                  <a:pt x="166382" y="1541437"/>
                </a:lnTo>
                <a:lnTo>
                  <a:pt x="174764" y="1587131"/>
                </a:lnTo>
                <a:lnTo>
                  <a:pt x="184378" y="1632394"/>
                </a:lnTo>
                <a:lnTo>
                  <a:pt x="195199" y="1677200"/>
                </a:lnTo>
                <a:lnTo>
                  <a:pt x="207200" y="1721535"/>
                </a:lnTo>
                <a:lnTo>
                  <a:pt x="220383" y="1765388"/>
                </a:lnTo>
                <a:lnTo>
                  <a:pt x="234708" y="1808721"/>
                </a:lnTo>
                <a:lnTo>
                  <a:pt x="250164" y="1851545"/>
                </a:lnTo>
                <a:lnTo>
                  <a:pt x="266738" y="1893824"/>
                </a:lnTo>
                <a:lnTo>
                  <a:pt x="284416" y="1935530"/>
                </a:lnTo>
                <a:lnTo>
                  <a:pt x="303161" y="1976678"/>
                </a:lnTo>
                <a:lnTo>
                  <a:pt x="322986" y="2017217"/>
                </a:lnTo>
                <a:lnTo>
                  <a:pt x="343839" y="2057146"/>
                </a:lnTo>
                <a:lnTo>
                  <a:pt x="365734" y="2096439"/>
                </a:lnTo>
                <a:lnTo>
                  <a:pt x="388620" y="2135086"/>
                </a:lnTo>
                <a:lnTo>
                  <a:pt x="412508" y="2173059"/>
                </a:lnTo>
                <a:lnTo>
                  <a:pt x="437362" y="2210358"/>
                </a:lnTo>
                <a:lnTo>
                  <a:pt x="463181" y="2246947"/>
                </a:lnTo>
                <a:lnTo>
                  <a:pt x="489927" y="2282812"/>
                </a:lnTo>
                <a:lnTo>
                  <a:pt x="503923" y="2300579"/>
                </a:lnTo>
                <a:lnTo>
                  <a:pt x="503923" y="217728"/>
                </a:lnTo>
                <a:close/>
              </a:path>
              <a:path w="504190" h="2518410">
                <a:moveTo>
                  <a:pt x="503923" y="0"/>
                </a:moveTo>
                <a:lnTo>
                  <a:pt x="459778" y="47891"/>
                </a:lnTo>
                <a:lnTo>
                  <a:pt x="430606" y="81635"/>
                </a:lnTo>
                <a:lnTo>
                  <a:pt x="402234" y="116103"/>
                </a:lnTo>
                <a:lnTo>
                  <a:pt x="374700" y="151257"/>
                </a:lnTo>
                <a:lnTo>
                  <a:pt x="348018" y="187096"/>
                </a:lnTo>
                <a:lnTo>
                  <a:pt x="322186" y="223596"/>
                </a:lnTo>
                <a:lnTo>
                  <a:pt x="297230" y="260743"/>
                </a:lnTo>
                <a:lnTo>
                  <a:pt x="273177" y="298513"/>
                </a:lnTo>
                <a:lnTo>
                  <a:pt x="250024" y="336918"/>
                </a:lnTo>
                <a:lnTo>
                  <a:pt x="227787" y="375920"/>
                </a:lnTo>
                <a:lnTo>
                  <a:pt x="206489" y="415505"/>
                </a:lnTo>
                <a:lnTo>
                  <a:pt x="186143" y="455663"/>
                </a:lnTo>
                <a:lnTo>
                  <a:pt x="166763" y="496379"/>
                </a:lnTo>
                <a:lnTo>
                  <a:pt x="148374" y="537641"/>
                </a:lnTo>
                <a:lnTo>
                  <a:pt x="130975" y="579437"/>
                </a:lnTo>
                <a:lnTo>
                  <a:pt x="114579" y="621728"/>
                </a:lnTo>
                <a:lnTo>
                  <a:pt x="99225" y="664527"/>
                </a:lnTo>
                <a:lnTo>
                  <a:pt x="84912" y="707809"/>
                </a:lnTo>
                <a:lnTo>
                  <a:pt x="71653" y="751547"/>
                </a:lnTo>
                <a:lnTo>
                  <a:pt x="59474" y="795743"/>
                </a:lnTo>
                <a:lnTo>
                  <a:pt x="48374" y="840371"/>
                </a:lnTo>
                <a:lnTo>
                  <a:pt x="38379" y="885418"/>
                </a:lnTo>
                <a:lnTo>
                  <a:pt x="29514" y="930871"/>
                </a:lnTo>
                <a:lnTo>
                  <a:pt x="21767" y="976718"/>
                </a:lnTo>
                <a:lnTo>
                  <a:pt x="15176" y="1022946"/>
                </a:lnTo>
                <a:lnTo>
                  <a:pt x="9753" y="1069530"/>
                </a:lnTo>
                <a:lnTo>
                  <a:pt x="5499" y="1116457"/>
                </a:lnTo>
                <a:lnTo>
                  <a:pt x="2451" y="1163701"/>
                </a:lnTo>
                <a:lnTo>
                  <a:pt x="622" y="1211033"/>
                </a:lnTo>
                <a:lnTo>
                  <a:pt x="0" y="1259090"/>
                </a:lnTo>
                <a:lnTo>
                  <a:pt x="609" y="1307020"/>
                </a:lnTo>
                <a:lnTo>
                  <a:pt x="2451" y="1354594"/>
                </a:lnTo>
                <a:lnTo>
                  <a:pt x="5499" y="1401851"/>
                </a:lnTo>
                <a:lnTo>
                  <a:pt x="9753" y="1448777"/>
                </a:lnTo>
                <a:lnTo>
                  <a:pt x="15176" y="1495361"/>
                </a:lnTo>
                <a:lnTo>
                  <a:pt x="21767" y="1541576"/>
                </a:lnTo>
                <a:lnTo>
                  <a:pt x="29514" y="1587423"/>
                </a:lnTo>
                <a:lnTo>
                  <a:pt x="38379" y="1632877"/>
                </a:lnTo>
                <a:lnTo>
                  <a:pt x="48374" y="1677936"/>
                </a:lnTo>
                <a:lnTo>
                  <a:pt x="59474" y="1722564"/>
                </a:lnTo>
                <a:lnTo>
                  <a:pt x="71653" y="1766760"/>
                </a:lnTo>
                <a:lnTo>
                  <a:pt x="84912" y="1810499"/>
                </a:lnTo>
                <a:lnTo>
                  <a:pt x="99225" y="1853780"/>
                </a:lnTo>
                <a:lnTo>
                  <a:pt x="114579" y="1896579"/>
                </a:lnTo>
                <a:lnTo>
                  <a:pt x="130975" y="1938870"/>
                </a:lnTo>
                <a:lnTo>
                  <a:pt x="148374" y="1980653"/>
                </a:lnTo>
                <a:lnTo>
                  <a:pt x="166763" y="2021916"/>
                </a:lnTo>
                <a:lnTo>
                  <a:pt x="186143" y="2062632"/>
                </a:lnTo>
                <a:lnTo>
                  <a:pt x="206489" y="2102802"/>
                </a:lnTo>
                <a:lnTo>
                  <a:pt x="227787" y="2142388"/>
                </a:lnTo>
                <a:lnTo>
                  <a:pt x="250024" y="2181390"/>
                </a:lnTo>
                <a:lnTo>
                  <a:pt x="273177" y="2219782"/>
                </a:lnTo>
                <a:lnTo>
                  <a:pt x="297230" y="2257564"/>
                </a:lnTo>
                <a:lnTo>
                  <a:pt x="322186" y="2294712"/>
                </a:lnTo>
                <a:lnTo>
                  <a:pt x="348018" y="2331212"/>
                </a:lnTo>
                <a:lnTo>
                  <a:pt x="374700" y="2367038"/>
                </a:lnTo>
                <a:lnTo>
                  <a:pt x="402196" y="2402141"/>
                </a:lnTo>
                <a:lnTo>
                  <a:pt x="430606" y="2436660"/>
                </a:lnTo>
                <a:lnTo>
                  <a:pt x="459778" y="2470404"/>
                </a:lnTo>
                <a:lnTo>
                  <a:pt x="489762" y="2503436"/>
                </a:lnTo>
                <a:lnTo>
                  <a:pt x="503923" y="2518295"/>
                </a:lnTo>
                <a:lnTo>
                  <a:pt x="503923" y="2448102"/>
                </a:lnTo>
                <a:lnTo>
                  <a:pt x="493115" y="2436164"/>
                </a:lnTo>
                <a:lnTo>
                  <a:pt x="463892" y="2402192"/>
                </a:lnTo>
                <a:lnTo>
                  <a:pt x="435419" y="2367394"/>
                </a:lnTo>
                <a:lnTo>
                  <a:pt x="407873" y="2331910"/>
                </a:lnTo>
                <a:lnTo>
                  <a:pt x="381190" y="2295741"/>
                </a:lnTo>
                <a:lnTo>
                  <a:pt x="355409" y="2258872"/>
                </a:lnTo>
                <a:lnTo>
                  <a:pt x="330542" y="2221344"/>
                </a:lnTo>
                <a:lnTo>
                  <a:pt x="306616" y="2183155"/>
                </a:lnTo>
                <a:lnTo>
                  <a:pt x="283629" y="2144331"/>
                </a:lnTo>
                <a:lnTo>
                  <a:pt x="261594" y="2104885"/>
                </a:lnTo>
                <a:lnTo>
                  <a:pt x="240550" y="2064842"/>
                </a:lnTo>
                <a:lnTo>
                  <a:pt x="220497" y="2024202"/>
                </a:lnTo>
                <a:lnTo>
                  <a:pt x="201460" y="1983003"/>
                </a:lnTo>
                <a:lnTo>
                  <a:pt x="183451" y="1941233"/>
                </a:lnTo>
                <a:lnTo>
                  <a:pt x="166484" y="1898929"/>
                </a:lnTo>
                <a:lnTo>
                  <a:pt x="150571" y="1856105"/>
                </a:lnTo>
                <a:lnTo>
                  <a:pt x="135750" y="1812772"/>
                </a:lnTo>
                <a:lnTo>
                  <a:pt x="122008" y="1768944"/>
                </a:lnTo>
                <a:lnTo>
                  <a:pt x="109372" y="1724647"/>
                </a:lnTo>
                <a:lnTo>
                  <a:pt x="97878" y="1679892"/>
                </a:lnTo>
                <a:lnTo>
                  <a:pt x="87515" y="1634705"/>
                </a:lnTo>
                <a:lnTo>
                  <a:pt x="78308" y="1589074"/>
                </a:lnTo>
                <a:lnTo>
                  <a:pt x="70281" y="1543050"/>
                </a:lnTo>
                <a:lnTo>
                  <a:pt x="63436" y="1496618"/>
                </a:lnTo>
                <a:lnTo>
                  <a:pt x="57810" y="1449819"/>
                </a:lnTo>
                <a:lnTo>
                  <a:pt x="53403" y="1402664"/>
                </a:lnTo>
                <a:lnTo>
                  <a:pt x="50228" y="1355153"/>
                </a:lnTo>
                <a:lnTo>
                  <a:pt x="48323" y="1307325"/>
                </a:lnTo>
                <a:lnTo>
                  <a:pt x="47675" y="1259179"/>
                </a:lnTo>
                <a:lnTo>
                  <a:pt x="48310" y="1211275"/>
                </a:lnTo>
                <a:lnTo>
                  <a:pt x="50228" y="1163193"/>
                </a:lnTo>
                <a:lnTo>
                  <a:pt x="53403" y="1115682"/>
                </a:lnTo>
                <a:lnTo>
                  <a:pt x="57810" y="1068527"/>
                </a:lnTo>
                <a:lnTo>
                  <a:pt x="63436" y="1021715"/>
                </a:lnTo>
                <a:lnTo>
                  <a:pt x="70281" y="975296"/>
                </a:lnTo>
                <a:lnTo>
                  <a:pt x="78308" y="929259"/>
                </a:lnTo>
                <a:lnTo>
                  <a:pt x="87515" y="883627"/>
                </a:lnTo>
                <a:lnTo>
                  <a:pt x="97878" y="838428"/>
                </a:lnTo>
                <a:lnTo>
                  <a:pt x="109372" y="793673"/>
                </a:lnTo>
                <a:lnTo>
                  <a:pt x="122008" y="749376"/>
                </a:lnTo>
                <a:lnTo>
                  <a:pt x="135750" y="705548"/>
                </a:lnTo>
                <a:lnTo>
                  <a:pt x="150571" y="662216"/>
                </a:lnTo>
                <a:lnTo>
                  <a:pt x="166484" y="619391"/>
                </a:lnTo>
                <a:lnTo>
                  <a:pt x="183451" y="577088"/>
                </a:lnTo>
                <a:lnTo>
                  <a:pt x="201460" y="535317"/>
                </a:lnTo>
                <a:lnTo>
                  <a:pt x="220497" y="494106"/>
                </a:lnTo>
                <a:lnTo>
                  <a:pt x="240550" y="453478"/>
                </a:lnTo>
                <a:lnTo>
                  <a:pt x="261594" y="413423"/>
                </a:lnTo>
                <a:lnTo>
                  <a:pt x="283629" y="373976"/>
                </a:lnTo>
                <a:lnTo>
                  <a:pt x="306616" y="335153"/>
                </a:lnTo>
                <a:lnTo>
                  <a:pt x="330542" y="296976"/>
                </a:lnTo>
                <a:lnTo>
                  <a:pt x="355409" y="259435"/>
                </a:lnTo>
                <a:lnTo>
                  <a:pt x="381190" y="222580"/>
                </a:lnTo>
                <a:lnTo>
                  <a:pt x="407873" y="186397"/>
                </a:lnTo>
                <a:lnTo>
                  <a:pt x="435419" y="150926"/>
                </a:lnTo>
                <a:lnTo>
                  <a:pt x="463842" y="116166"/>
                </a:lnTo>
                <a:lnTo>
                  <a:pt x="493115" y="82143"/>
                </a:lnTo>
                <a:lnTo>
                  <a:pt x="503923" y="70205"/>
                </a:lnTo>
                <a:lnTo>
                  <a:pt x="503923" y="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2933700" cy="1172845"/>
          </a:xfrm>
          <a:custGeom>
            <a:avLst/>
            <a:gdLst/>
            <a:ahLst/>
            <a:cxnLst/>
            <a:rect l="l" t="t" r="r" b="b"/>
            <a:pathLst>
              <a:path w="2933700" h="1172845">
                <a:moveTo>
                  <a:pt x="1758152" y="1045387"/>
                </a:moveTo>
                <a:lnTo>
                  <a:pt x="1133670" y="1045387"/>
                </a:lnTo>
                <a:lnTo>
                  <a:pt x="1183149" y="1032687"/>
                </a:lnTo>
                <a:lnTo>
                  <a:pt x="1232384" y="1032687"/>
                </a:lnTo>
                <a:lnTo>
                  <a:pt x="1281359" y="1019987"/>
                </a:lnTo>
                <a:lnTo>
                  <a:pt x="1330058" y="1019987"/>
                </a:lnTo>
                <a:lnTo>
                  <a:pt x="1426563" y="994587"/>
                </a:lnTo>
                <a:lnTo>
                  <a:pt x="1474337" y="994587"/>
                </a:lnTo>
                <a:lnTo>
                  <a:pt x="1568845" y="969187"/>
                </a:lnTo>
                <a:lnTo>
                  <a:pt x="1615548" y="943787"/>
                </a:lnTo>
                <a:lnTo>
                  <a:pt x="1753256" y="905687"/>
                </a:lnTo>
                <a:lnTo>
                  <a:pt x="1842901" y="854887"/>
                </a:lnTo>
                <a:lnTo>
                  <a:pt x="1887026" y="842187"/>
                </a:lnTo>
                <a:lnTo>
                  <a:pt x="1973801" y="791387"/>
                </a:lnTo>
                <a:lnTo>
                  <a:pt x="2058503" y="740587"/>
                </a:lnTo>
                <a:lnTo>
                  <a:pt x="2141002" y="689787"/>
                </a:lnTo>
                <a:lnTo>
                  <a:pt x="2221169" y="638987"/>
                </a:lnTo>
                <a:lnTo>
                  <a:pt x="2260337" y="600887"/>
                </a:lnTo>
                <a:lnTo>
                  <a:pt x="2298874" y="575487"/>
                </a:lnTo>
                <a:lnTo>
                  <a:pt x="2336763" y="537387"/>
                </a:lnTo>
                <a:lnTo>
                  <a:pt x="2373989" y="511987"/>
                </a:lnTo>
                <a:lnTo>
                  <a:pt x="2410534" y="473887"/>
                </a:lnTo>
                <a:lnTo>
                  <a:pt x="2446384" y="435787"/>
                </a:lnTo>
                <a:lnTo>
                  <a:pt x="2481397" y="410387"/>
                </a:lnTo>
                <a:lnTo>
                  <a:pt x="2515439" y="372287"/>
                </a:lnTo>
                <a:lnTo>
                  <a:pt x="2548503" y="334187"/>
                </a:lnTo>
                <a:lnTo>
                  <a:pt x="2580583" y="296087"/>
                </a:lnTo>
                <a:lnTo>
                  <a:pt x="2611671" y="257987"/>
                </a:lnTo>
                <a:lnTo>
                  <a:pt x="2641762" y="219887"/>
                </a:lnTo>
                <a:lnTo>
                  <a:pt x="2670847" y="181787"/>
                </a:lnTo>
                <a:lnTo>
                  <a:pt x="2698922" y="130987"/>
                </a:lnTo>
                <a:lnTo>
                  <a:pt x="2725978" y="92887"/>
                </a:lnTo>
                <a:lnTo>
                  <a:pt x="2752009" y="54787"/>
                </a:lnTo>
                <a:lnTo>
                  <a:pt x="2777008" y="16687"/>
                </a:lnTo>
                <a:lnTo>
                  <a:pt x="2784879" y="0"/>
                </a:lnTo>
                <a:lnTo>
                  <a:pt x="2933416" y="0"/>
                </a:lnTo>
                <a:lnTo>
                  <a:pt x="2923456" y="16687"/>
                </a:lnTo>
                <a:lnTo>
                  <a:pt x="2899722" y="67487"/>
                </a:lnTo>
                <a:lnTo>
                  <a:pt x="2875002" y="105587"/>
                </a:lnTo>
                <a:lnTo>
                  <a:pt x="2849301" y="143687"/>
                </a:lnTo>
                <a:lnTo>
                  <a:pt x="2822624" y="194487"/>
                </a:lnTo>
                <a:lnTo>
                  <a:pt x="2794978" y="232587"/>
                </a:lnTo>
                <a:lnTo>
                  <a:pt x="2766368" y="270687"/>
                </a:lnTo>
                <a:lnTo>
                  <a:pt x="2736801" y="308787"/>
                </a:lnTo>
                <a:lnTo>
                  <a:pt x="2706281" y="346887"/>
                </a:lnTo>
                <a:lnTo>
                  <a:pt x="2674815" y="384987"/>
                </a:lnTo>
                <a:lnTo>
                  <a:pt x="2642408" y="423087"/>
                </a:lnTo>
                <a:lnTo>
                  <a:pt x="2609066" y="461187"/>
                </a:lnTo>
                <a:lnTo>
                  <a:pt x="2574795" y="499287"/>
                </a:lnTo>
                <a:lnTo>
                  <a:pt x="2539601" y="537387"/>
                </a:lnTo>
                <a:lnTo>
                  <a:pt x="2503687" y="575487"/>
                </a:lnTo>
                <a:lnTo>
                  <a:pt x="2467112" y="600887"/>
                </a:lnTo>
                <a:lnTo>
                  <a:pt x="2429889" y="638987"/>
                </a:lnTo>
                <a:lnTo>
                  <a:pt x="2392033" y="664387"/>
                </a:lnTo>
                <a:lnTo>
                  <a:pt x="2353559" y="702487"/>
                </a:lnTo>
                <a:lnTo>
                  <a:pt x="2314482" y="727887"/>
                </a:lnTo>
                <a:lnTo>
                  <a:pt x="2274816" y="765987"/>
                </a:lnTo>
                <a:lnTo>
                  <a:pt x="2234574" y="791387"/>
                </a:lnTo>
                <a:lnTo>
                  <a:pt x="2152427" y="842187"/>
                </a:lnTo>
                <a:lnTo>
                  <a:pt x="2068155" y="892987"/>
                </a:lnTo>
                <a:lnTo>
                  <a:pt x="1981875" y="943787"/>
                </a:lnTo>
                <a:lnTo>
                  <a:pt x="1938018" y="956487"/>
                </a:lnTo>
                <a:lnTo>
                  <a:pt x="1848944" y="1007287"/>
                </a:lnTo>
                <a:lnTo>
                  <a:pt x="1803756" y="1019987"/>
                </a:lnTo>
                <a:lnTo>
                  <a:pt x="1758152" y="1045387"/>
                </a:lnTo>
                <a:close/>
              </a:path>
              <a:path w="2933700" h="1172845">
                <a:moveTo>
                  <a:pt x="1380135" y="1146987"/>
                </a:moveTo>
                <a:lnTo>
                  <a:pt x="587727" y="1146987"/>
                </a:lnTo>
                <a:lnTo>
                  <a:pt x="209710" y="1045387"/>
                </a:lnTo>
                <a:lnTo>
                  <a:pt x="164107" y="1019987"/>
                </a:lnTo>
                <a:lnTo>
                  <a:pt x="118918" y="1007287"/>
                </a:lnTo>
                <a:lnTo>
                  <a:pt x="29844" y="956487"/>
                </a:lnTo>
                <a:lnTo>
                  <a:pt x="0" y="947845"/>
                </a:lnTo>
                <a:lnTo>
                  <a:pt x="0" y="794864"/>
                </a:lnTo>
                <a:lnTo>
                  <a:pt x="80837" y="842187"/>
                </a:lnTo>
                <a:lnTo>
                  <a:pt x="124962" y="854887"/>
                </a:lnTo>
                <a:lnTo>
                  <a:pt x="214606" y="905687"/>
                </a:lnTo>
                <a:lnTo>
                  <a:pt x="352314" y="943787"/>
                </a:lnTo>
                <a:lnTo>
                  <a:pt x="399017" y="969187"/>
                </a:lnTo>
                <a:lnTo>
                  <a:pt x="493525" y="994587"/>
                </a:lnTo>
                <a:lnTo>
                  <a:pt x="541299" y="994587"/>
                </a:lnTo>
                <a:lnTo>
                  <a:pt x="637804" y="1019987"/>
                </a:lnTo>
                <a:lnTo>
                  <a:pt x="686503" y="1019987"/>
                </a:lnTo>
                <a:lnTo>
                  <a:pt x="735478" y="1032687"/>
                </a:lnTo>
                <a:lnTo>
                  <a:pt x="784713" y="1032687"/>
                </a:lnTo>
                <a:lnTo>
                  <a:pt x="834192" y="1045387"/>
                </a:lnTo>
                <a:lnTo>
                  <a:pt x="1758152" y="1045387"/>
                </a:lnTo>
                <a:lnTo>
                  <a:pt x="1380135" y="1146987"/>
                </a:lnTo>
                <a:close/>
              </a:path>
              <a:path w="2933700" h="1172845">
                <a:moveTo>
                  <a:pt x="1282498" y="1159687"/>
                </a:moveTo>
                <a:lnTo>
                  <a:pt x="685364" y="1159687"/>
                </a:lnTo>
                <a:lnTo>
                  <a:pt x="636411" y="1146987"/>
                </a:lnTo>
                <a:lnTo>
                  <a:pt x="1331451" y="1146987"/>
                </a:lnTo>
                <a:lnTo>
                  <a:pt x="1282498" y="1159687"/>
                </a:lnTo>
                <a:close/>
              </a:path>
              <a:path w="2933700" h="1172845">
                <a:moveTo>
                  <a:pt x="1183842" y="1172387"/>
                </a:moveTo>
                <a:lnTo>
                  <a:pt x="784021" y="1172387"/>
                </a:lnTo>
                <a:lnTo>
                  <a:pt x="734572" y="1159687"/>
                </a:lnTo>
                <a:lnTo>
                  <a:pt x="1233290" y="1159687"/>
                </a:lnTo>
                <a:lnTo>
                  <a:pt x="1183842" y="1172387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09650" y="3041527"/>
            <a:ext cx="3790950" cy="5391150"/>
            <a:chOff x="1009650" y="3041527"/>
            <a:chExt cx="3790950" cy="5391150"/>
          </a:xfrm>
        </p:grpSpPr>
        <p:sp>
          <p:nvSpPr>
            <p:cNvPr id="7" name="object 7"/>
            <p:cNvSpPr/>
            <p:nvPr/>
          </p:nvSpPr>
          <p:spPr>
            <a:xfrm>
              <a:off x="1009650" y="4355977"/>
              <a:ext cx="3771900" cy="4076700"/>
            </a:xfrm>
            <a:custGeom>
              <a:avLst/>
              <a:gdLst/>
              <a:ahLst/>
              <a:cxnLst/>
              <a:rect l="l" t="t" r="r" b="b"/>
              <a:pathLst>
                <a:path w="3771900" h="4076700">
                  <a:moveTo>
                    <a:pt x="3771899" y="4076699"/>
                  </a:moveTo>
                  <a:lnTo>
                    <a:pt x="0" y="4076699"/>
                  </a:lnTo>
                  <a:lnTo>
                    <a:pt x="0" y="0"/>
                  </a:lnTo>
                  <a:lnTo>
                    <a:pt x="3771899" y="0"/>
                  </a:lnTo>
                  <a:lnTo>
                    <a:pt x="3771899" y="4076699"/>
                  </a:lnTo>
                  <a:close/>
                </a:path>
              </a:pathLst>
            </a:custGeom>
            <a:solidFill>
              <a:srgbClr val="244257">
                <a:alpha val="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5999" y="3041527"/>
              <a:ext cx="3771900" cy="1333500"/>
            </a:xfrm>
            <a:custGeom>
              <a:avLst/>
              <a:gdLst/>
              <a:ahLst/>
              <a:cxnLst/>
              <a:rect l="l" t="t" r="r" b="b"/>
              <a:pathLst>
                <a:path w="3771900" h="1333500">
                  <a:moveTo>
                    <a:pt x="3771899" y="1333499"/>
                  </a:moveTo>
                  <a:lnTo>
                    <a:pt x="0" y="1333499"/>
                  </a:lnTo>
                  <a:lnTo>
                    <a:pt x="0" y="0"/>
                  </a:lnTo>
                  <a:lnTo>
                    <a:pt x="3771899" y="0"/>
                  </a:lnTo>
                  <a:lnTo>
                    <a:pt x="3771899" y="1333499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4355977"/>
              <a:ext cx="3771899" cy="373379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5168900" y="3041527"/>
            <a:ext cx="3778250" cy="5391150"/>
            <a:chOff x="5168900" y="3041527"/>
            <a:chExt cx="3778250" cy="5391150"/>
          </a:xfrm>
        </p:grpSpPr>
        <p:sp>
          <p:nvSpPr>
            <p:cNvPr id="11" name="object 11"/>
            <p:cNvSpPr/>
            <p:nvPr/>
          </p:nvSpPr>
          <p:spPr>
            <a:xfrm>
              <a:off x="5168900" y="4355977"/>
              <a:ext cx="3771900" cy="4076700"/>
            </a:xfrm>
            <a:custGeom>
              <a:avLst/>
              <a:gdLst/>
              <a:ahLst/>
              <a:cxnLst/>
              <a:rect l="l" t="t" r="r" b="b"/>
              <a:pathLst>
                <a:path w="3771900" h="4076700">
                  <a:moveTo>
                    <a:pt x="3771899" y="4076699"/>
                  </a:moveTo>
                  <a:lnTo>
                    <a:pt x="0" y="4076699"/>
                  </a:lnTo>
                  <a:lnTo>
                    <a:pt x="0" y="0"/>
                  </a:lnTo>
                  <a:lnTo>
                    <a:pt x="3771899" y="0"/>
                  </a:lnTo>
                  <a:lnTo>
                    <a:pt x="3771899" y="4076699"/>
                  </a:lnTo>
                  <a:close/>
                </a:path>
              </a:pathLst>
            </a:custGeom>
            <a:solidFill>
              <a:srgbClr val="244257">
                <a:alpha val="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75249" y="3041527"/>
              <a:ext cx="3771900" cy="1333500"/>
            </a:xfrm>
            <a:custGeom>
              <a:avLst/>
              <a:gdLst/>
              <a:ahLst/>
              <a:cxnLst/>
              <a:rect l="l" t="t" r="r" b="b"/>
              <a:pathLst>
                <a:path w="3771900" h="1333500">
                  <a:moveTo>
                    <a:pt x="3771899" y="1333499"/>
                  </a:moveTo>
                  <a:lnTo>
                    <a:pt x="0" y="1333499"/>
                  </a:lnTo>
                  <a:lnTo>
                    <a:pt x="0" y="0"/>
                  </a:lnTo>
                  <a:lnTo>
                    <a:pt x="3771899" y="0"/>
                  </a:lnTo>
                  <a:lnTo>
                    <a:pt x="3771899" y="1333499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5249" y="4334739"/>
              <a:ext cx="3743324" cy="375284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3481050" y="4355977"/>
            <a:ext cx="3771900" cy="4076700"/>
            <a:chOff x="13481050" y="4355977"/>
            <a:chExt cx="3771900" cy="4076700"/>
          </a:xfrm>
        </p:grpSpPr>
        <p:sp>
          <p:nvSpPr>
            <p:cNvPr id="15" name="object 15"/>
            <p:cNvSpPr/>
            <p:nvPr/>
          </p:nvSpPr>
          <p:spPr>
            <a:xfrm>
              <a:off x="13481050" y="4355977"/>
              <a:ext cx="3771900" cy="4076700"/>
            </a:xfrm>
            <a:custGeom>
              <a:avLst/>
              <a:gdLst/>
              <a:ahLst/>
              <a:cxnLst/>
              <a:rect l="l" t="t" r="r" b="b"/>
              <a:pathLst>
                <a:path w="3771900" h="4076700">
                  <a:moveTo>
                    <a:pt x="3771899" y="4076699"/>
                  </a:moveTo>
                  <a:lnTo>
                    <a:pt x="0" y="4076699"/>
                  </a:lnTo>
                  <a:lnTo>
                    <a:pt x="0" y="0"/>
                  </a:lnTo>
                  <a:lnTo>
                    <a:pt x="3771899" y="0"/>
                  </a:lnTo>
                  <a:lnTo>
                    <a:pt x="3771899" y="4076699"/>
                  </a:lnTo>
                  <a:close/>
                </a:path>
              </a:pathLst>
            </a:custGeom>
            <a:solidFill>
              <a:srgbClr val="244257">
                <a:alpha val="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93748" y="4375027"/>
              <a:ext cx="3733799" cy="3752849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9321800" y="4355977"/>
            <a:ext cx="3771900" cy="4076700"/>
            <a:chOff x="9321800" y="4355977"/>
            <a:chExt cx="3771900" cy="4076700"/>
          </a:xfrm>
        </p:grpSpPr>
        <p:sp>
          <p:nvSpPr>
            <p:cNvPr id="18" name="object 18"/>
            <p:cNvSpPr/>
            <p:nvPr/>
          </p:nvSpPr>
          <p:spPr>
            <a:xfrm>
              <a:off x="9321800" y="4355977"/>
              <a:ext cx="3771900" cy="4076700"/>
            </a:xfrm>
            <a:custGeom>
              <a:avLst/>
              <a:gdLst/>
              <a:ahLst/>
              <a:cxnLst/>
              <a:rect l="l" t="t" r="r" b="b"/>
              <a:pathLst>
                <a:path w="3771900" h="4076700">
                  <a:moveTo>
                    <a:pt x="3771899" y="4076699"/>
                  </a:moveTo>
                  <a:lnTo>
                    <a:pt x="0" y="4076699"/>
                  </a:lnTo>
                  <a:lnTo>
                    <a:pt x="0" y="0"/>
                  </a:lnTo>
                  <a:lnTo>
                    <a:pt x="3771899" y="0"/>
                  </a:lnTo>
                  <a:lnTo>
                    <a:pt x="3771899" y="4076699"/>
                  </a:lnTo>
                  <a:close/>
                </a:path>
              </a:pathLst>
            </a:custGeom>
            <a:solidFill>
              <a:srgbClr val="244257">
                <a:alpha val="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31325" y="4375027"/>
              <a:ext cx="3762374" cy="380047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009650" y="3041527"/>
            <a:ext cx="3771900" cy="1333500"/>
          </a:xfrm>
          <a:prstGeom prst="rect">
            <a:avLst/>
          </a:prstGeom>
          <a:solidFill>
            <a:srgbClr val="42C2DD"/>
          </a:solidFill>
        </p:spPr>
        <p:txBody>
          <a:bodyPr vert="horz" wrap="square" lIns="0" tIns="50800" rIns="0" bIns="0" rtlCol="0">
            <a:spAutoFit/>
          </a:bodyPr>
          <a:lstStyle/>
          <a:p>
            <a:pPr marL="670560" marR="662940" indent="-635" algn="ctr">
              <a:lnSpc>
                <a:spcPts val="3229"/>
              </a:lnSpc>
              <a:spcBef>
                <a:spcPts val="400"/>
              </a:spcBef>
              <a:tabLst>
                <a:tab pos="2159635" algn="l"/>
              </a:tabLst>
            </a:pPr>
            <a:r>
              <a:rPr sz="2800" dirty="0">
                <a:solidFill>
                  <a:srgbClr val="F1FAFF"/>
                </a:solidFill>
                <a:latin typeface="Trebuchet MS"/>
                <a:cs typeface="Trebuchet MS"/>
              </a:rPr>
              <a:t>THEORY	</a:t>
            </a:r>
            <a:r>
              <a:rPr sz="2800" spc="150" dirty="0">
                <a:solidFill>
                  <a:srgbClr val="F1FAFF"/>
                </a:solidFill>
                <a:latin typeface="Trebuchet MS"/>
                <a:cs typeface="Trebuchet MS"/>
              </a:rPr>
              <a:t>OF </a:t>
            </a:r>
            <a:r>
              <a:rPr sz="2800" spc="155" dirty="0">
                <a:solidFill>
                  <a:srgbClr val="F1FAFF"/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rgbClr val="F1FAFF"/>
                </a:solidFill>
                <a:latin typeface="Trebuchet MS"/>
                <a:cs typeface="Trebuchet MS"/>
              </a:rPr>
              <a:t>I</a:t>
            </a:r>
            <a:r>
              <a:rPr sz="2800" spc="-65" dirty="0">
                <a:solidFill>
                  <a:srgbClr val="F1FAFF"/>
                </a:solidFill>
                <a:latin typeface="Trebuchet MS"/>
                <a:cs typeface="Trebuchet MS"/>
              </a:rPr>
              <a:t>N</a:t>
            </a:r>
            <a:r>
              <a:rPr sz="2800" spc="-360" dirty="0">
                <a:solidFill>
                  <a:srgbClr val="F1FAFF"/>
                </a:solidFill>
                <a:latin typeface="Trebuchet MS"/>
                <a:cs typeface="Trebuchet MS"/>
              </a:rPr>
              <a:t>T</a:t>
            </a:r>
            <a:r>
              <a:rPr sz="2800" spc="90" dirty="0">
                <a:solidFill>
                  <a:srgbClr val="F1FAFF"/>
                </a:solidFill>
                <a:latin typeface="Trebuchet MS"/>
                <a:cs typeface="Trebuchet MS"/>
              </a:rPr>
              <a:t>E</a:t>
            </a:r>
            <a:r>
              <a:rPr sz="2800" spc="-70" dirty="0">
                <a:solidFill>
                  <a:srgbClr val="F1FAFF"/>
                </a:solidFill>
                <a:latin typeface="Trebuchet MS"/>
                <a:cs typeface="Trebuchet MS"/>
              </a:rPr>
              <a:t>R</a:t>
            </a:r>
            <a:r>
              <a:rPr sz="2800" spc="-65" dirty="0">
                <a:solidFill>
                  <a:srgbClr val="F1FAFF"/>
                </a:solidFill>
                <a:latin typeface="Trebuchet MS"/>
                <a:cs typeface="Trebuchet MS"/>
              </a:rPr>
              <a:t>N</a:t>
            </a:r>
            <a:r>
              <a:rPr sz="2800" spc="114" dirty="0">
                <a:solidFill>
                  <a:srgbClr val="F1FAFF"/>
                </a:solidFill>
                <a:latin typeface="Trebuchet MS"/>
                <a:cs typeface="Trebuchet MS"/>
              </a:rPr>
              <a:t>A</a:t>
            </a:r>
            <a:r>
              <a:rPr sz="2800" spc="-360" dirty="0">
                <a:solidFill>
                  <a:srgbClr val="F1FAFF"/>
                </a:solidFill>
                <a:latin typeface="Trebuchet MS"/>
                <a:cs typeface="Trebuchet MS"/>
              </a:rPr>
              <a:t>T</a:t>
            </a:r>
            <a:r>
              <a:rPr sz="2800" spc="-135" dirty="0">
                <a:solidFill>
                  <a:srgbClr val="F1FAFF"/>
                </a:solidFill>
                <a:latin typeface="Trebuchet MS"/>
                <a:cs typeface="Trebuchet MS"/>
              </a:rPr>
              <a:t>I</a:t>
            </a:r>
            <a:r>
              <a:rPr sz="2800" spc="365" dirty="0">
                <a:solidFill>
                  <a:srgbClr val="F1FAFF"/>
                </a:solidFill>
                <a:latin typeface="Trebuchet MS"/>
                <a:cs typeface="Trebuchet MS"/>
              </a:rPr>
              <a:t>O</a:t>
            </a:r>
            <a:r>
              <a:rPr sz="2800" spc="-65" dirty="0">
                <a:solidFill>
                  <a:srgbClr val="F1FAFF"/>
                </a:solidFill>
                <a:latin typeface="Trebuchet MS"/>
                <a:cs typeface="Trebuchet MS"/>
              </a:rPr>
              <a:t>N</a:t>
            </a:r>
            <a:r>
              <a:rPr sz="2800" spc="114" dirty="0">
                <a:solidFill>
                  <a:srgbClr val="F1FAFF"/>
                </a:solidFill>
                <a:latin typeface="Trebuchet MS"/>
                <a:cs typeface="Trebuchet MS"/>
              </a:rPr>
              <a:t>A</a:t>
            </a:r>
            <a:r>
              <a:rPr sz="2800" spc="-195" dirty="0">
                <a:solidFill>
                  <a:srgbClr val="F1FAFF"/>
                </a:solidFill>
                <a:latin typeface="Trebuchet MS"/>
                <a:cs typeface="Trebuchet MS"/>
              </a:rPr>
              <a:t>L  </a:t>
            </a:r>
            <a:r>
              <a:rPr sz="2800" spc="-5" dirty="0">
                <a:solidFill>
                  <a:srgbClr val="F1FAFF"/>
                </a:solidFill>
                <a:latin typeface="Trebuchet MS"/>
                <a:cs typeface="Trebuchet MS"/>
              </a:rPr>
              <a:t>RELATIONS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68900" y="3041527"/>
            <a:ext cx="3771900" cy="13335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670560" marR="662940" algn="ctr">
              <a:lnSpc>
                <a:spcPts val="3229"/>
              </a:lnSpc>
              <a:spcBef>
                <a:spcPts val="400"/>
              </a:spcBef>
            </a:pPr>
            <a:r>
              <a:rPr sz="2800" spc="10" dirty="0">
                <a:solidFill>
                  <a:srgbClr val="F1FAFF"/>
                </a:solidFill>
                <a:latin typeface="Trebuchet MS"/>
                <a:cs typeface="Trebuchet MS"/>
              </a:rPr>
              <a:t>HISTORY </a:t>
            </a:r>
            <a:r>
              <a:rPr sz="2800" spc="150" dirty="0">
                <a:solidFill>
                  <a:srgbClr val="F1FAFF"/>
                </a:solidFill>
                <a:latin typeface="Trebuchet MS"/>
                <a:cs typeface="Trebuchet MS"/>
              </a:rPr>
              <a:t>OF </a:t>
            </a:r>
            <a:r>
              <a:rPr sz="2800" spc="155" dirty="0">
                <a:solidFill>
                  <a:srgbClr val="F1FAFF"/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rgbClr val="F1FAFF"/>
                </a:solidFill>
                <a:latin typeface="Trebuchet MS"/>
                <a:cs typeface="Trebuchet MS"/>
              </a:rPr>
              <a:t>I</a:t>
            </a:r>
            <a:r>
              <a:rPr sz="2800" spc="-65" dirty="0">
                <a:solidFill>
                  <a:srgbClr val="F1FAFF"/>
                </a:solidFill>
                <a:latin typeface="Trebuchet MS"/>
                <a:cs typeface="Trebuchet MS"/>
              </a:rPr>
              <a:t>N</a:t>
            </a:r>
            <a:r>
              <a:rPr sz="2800" spc="-360" dirty="0">
                <a:solidFill>
                  <a:srgbClr val="F1FAFF"/>
                </a:solidFill>
                <a:latin typeface="Trebuchet MS"/>
                <a:cs typeface="Trebuchet MS"/>
              </a:rPr>
              <a:t>T</a:t>
            </a:r>
            <a:r>
              <a:rPr sz="2800" spc="90" dirty="0">
                <a:solidFill>
                  <a:srgbClr val="F1FAFF"/>
                </a:solidFill>
                <a:latin typeface="Trebuchet MS"/>
                <a:cs typeface="Trebuchet MS"/>
              </a:rPr>
              <a:t>E</a:t>
            </a:r>
            <a:r>
              <a:rPr sz="2800" spc="-70" dirty="0">
                <a:solidFill>
                  <a:srgbClr val="F1FAFF"/>
                </a:solidFill>
                <a:latin typeface="Trebuchet MS"/>
                <a:cs typeface="Trebuchet MS"/>
              </a:rPr>
              <a:t>R</a:t>
            </a:r>
            <a:r>
              <a:rPr sz="2800" spc="-65" dirty="0">
                <a:solidFill>
                  <a:srgbClr val="F1FAFF"/>
                </a:solidFill>
                <a:latin typeface="Trebuchet MS"/>
                <a:cs typeface="Trebuchet MS"/>
              </a:rPr>
              <a:t>N</a:t>
            </a:r>
            <a:r>
              <a:rPr sz="2800" spc="114" dirty="0">
                <a:solidFill>
                  <a:srgbClr val="F1FAFF"/>
                </a:solidFill>
                <a:latin typeface="Trebuchet MS"/>
                <a:cs typeface="Trebuchet MS"/>
              </a:rPr>
              <a:t>A</a:t>
            </a:r>
            <a:r>
              <a:rPr sz="2800" spc="-360" dirty="0">
                <a:solidFill>
                  <a:srgbClr val="F1FAFF"/>
                </a:solidFill>
                <a:latin typeface="Trebuchet MS"/>
                <a:cs typeface="Trebuchet MS"/>
              </a:rPr>
              <a:t>T</a:t>
            </a:r>
            <a:r>
              <a:rPr sz="2800" spc="-135" dirty="0">
                <a:solidFill>
                  <a:srgbClr val="F1FAFF"/>
                </a:solidFill>
                <a:latin typeface="Trebuchet MS"/>
                <a:cs typeface="Trebuchet MS"/>
              </a:rPr>
              <a:t>I</a:t>
            </a:r>
            <a:r>
              <a:rPr sz="2800" spc="365" dirty="0">
                <a:solidFill>
                  <a:srgbClr val="F1FAFF"/>
                </a:solidFill>
                <a:latin typeface="Trebuchet MS"/>
                <a:cs typeface="Trebuchet MS"/>
              </a:rPr>
              <a:t>O</a:t>
            </a:r>
            <a:r>
              <a:rPr sz="2800" spc="-65" dirty="0">
                <a:solidFill>
                  <a:srgbClr val="F1FAFF"/>
                </a:solidFill>
                <a:latin typeface="Trebuchet MS"/>
                <a:cs typeface="Trebuchet MS"/>
              </a:rPr>
              <a:t>N</a:t>
            </a:r>
            <a:r>
              <a:rPr sz="2800" spc="114" dirty="0">
                <a:solidFill>
                  <a:srgbClr val="F1FAFF"/>
                </a:solidFill>
                <a:latin typeface="Trebuchet MS"/>
                <a:cs typeface="Trebuchet MS"/>
              </a:rPr>
              <a:t>A</a:t>
            </a:r>
            <a:r>
              <a:rPr sz="2800" spc="-195" dirty="0">
                <a:solidFill>
                  <a:srgbClr val="F1FAFF"/>
                </a:solidFill>
                <a:latin typeface="Trebuchet MS"/>
                <a:cs typeface="Trebuchet MS"/>
              </a:rPr>
              <a:t>L  </a:t>
            </a:r>
            <a:r>
              <a:rPr sz="2800" spc="-5" dirty="0">
                <a:solidFill>
                  <a:srgbClr val="F1FAFF"/>
                </a:solidFill>
                <a:latin typeface="Trebuchet MS"/>
                <a:cs typeface="Trebuchet MS"/>
              </a:rPr>
              <a:t>RELATIONS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21800" y="3041527"/>
            <a:ext cx="3771900" cy="1333500"/>
          </a:xfrm>
          <a:prstGeom prst="rect">
            <a:avLst/>
          </a:prstGeom>
          <a:solidFill>
            <a:srgbClr val="42C2DD"/>
          </a:solidFill>
        </p:spPr>
        <p:txBody>
          <a:bodyPr vert="horz" wrap="square" lIns="0" tIns="255904" rIns="0" bIns="0" rtlCol="0">
            <a:spAutoFit/>
          </a:bodyPr>
          <a:lstStyle/>
          <a:p>
            <a:pPr marL="1557655" marR="662940" indent="-887730">
              <a:lnSpc>
                <a:spcPts val="3229"/>
              </a:lnSpc>
              <a:spcBef>
                <a:spcPts val="2014"/>
              </a:spcBef>
            </a:pPr>
            <a:r>
              <a:rPr sz="2800" spc="-135" dirty="0">
                <a:solidFill>
                  <a:srgbClr val="F1FAFF"/>
                </a:solidFill>
                <a:latin typeface="Trebuchet MS"/>
                <a:cs typeface="Trebuchet MS"/>
              </a:rPr>
              <a:t>I</a:t>
            </a:r>
            <a:r>
              <a:rPr sz="2800" spc="-65" dirty="0">
                <a:solidFill>
                  <a:srgbClr val="F1FAFF"/>
                </a:solidFill>
                <a:latin typeface="Trebuchet MS"/>
                <a:cs typeface="Trebuchet MS"/>
              </a:rPr>
              <a:t>N</a:t>
            </a:r>
            <a:r>
              <a:rPr sz="2800" spc="-360" dirty="0">
                <a:solidFill>
                  <a:srgbClr val="F1FAFF"/>
                </a:solidFill>
                <a:latin typeface="Trebuchet MS"/>
                <a:cs typeface="Trebuchet MS"/>
              </a:rPr>
              <a:t>T</a:t>
            </a:r>
            <a:r>
              <a:rPr sz="2800" spc="90" dirty="0">
                <a:solidFill>
                  <a:srgbClr val="F1FAFF"/>
                </a:solidFill>
                <a:latin typeface="Trebuchet MS"/>
                <a:cs typeface="Trebuchet MS"/>
              </a:rPr>
              <a:t>E</a:t>
            </a:r>
            <a:r>
              <a:rPr sz="2800" spc="-70" dirty="0">
                <a:solidFill>
                  <a:srgbClr val="F1FAFF"/>
                </a:solidFill>
                <a:latin typeface="Trebuchet MS"/>
                <a:cs typeface="Trebuchet MS"/>
              </a:rPr>
              <a:t>R</a:t>
            </a:r>
            <a:r>
              <a:rPr sz="2800" spc="-65" dirty="0">
                <a:solidFill>
                  <a:srgbClr val="F1FAFF"/>
                </a:solidFill>
                <a:latin typeface="Trebuchet MS"/>
                <a:cs typeface="Trebuchet MS"/>
              </a:rPr>
              <a:t>N</a:t>
            </a:r>
            <a:r>
              <a:rPr sz="2800" spc="114" dirty="0">
                <a:solidFill>
                  <a:srgbClr val="F1FAFF"/>
                </a:solidFill>
                <a:latin typeface="Trebuchet MS"/>
                <a:cs typeface="Trebuchet MS"/>
              </a:rPr>
              <a:t>A</a:t>
            </a:r>
            <a:r>
              <a:rPr sz="2800" spc="-360" dirty="0">
                <a:solidFill>
                  <a:srgbClr val="F1FAFF"/>
                </a:solidFill>
                <a:latin typeface="Trebuchet MS"/>
                <a:cs typeface="Trebuchet MS"/>
              </a:rPr>
              <a:t>T</a:t>
            </a:r>
            <a:r>
              <a:rPr sz="2800" spc="-135" dirty="0">
                <a:solidFill>
                  <a:srgbClr val="F1FAFF"/>
                </a:solidFill>
                <a:latin typeface="Trebuchet MS"/>
                <a:cs typeface="Trebuchet MS"/>
              </a:rPr>
              <a:t>I</a:t>
            </a:r>
            <a:r>
              <a:rPr sz="2800" spc="365" dirty="0">
                <a:solidFill>
                  <a:srgbClr val="F1FAFF"/>
                </a:solidFill>
                <a:latin typeface="Trebuchet MS"/>
                <a:cs typeface="Trebuchet MS"/>
              </a:rPr>
              <a:t>O</a:t>
            </a:r>
            <a:r>
              <a:rPr sz="2800" spc="-65" dirty="0">
                <a:solidFill>
                  <a:srgbClr val="F1FAFF"/>
                </a:solidFill>
                <a:latin typeface="Trebuchet MS"/>
                <a:cs typeface="Trebuchet MS"/>
              </a:rPr>
              <a:t>N</a:t>
            </a:r>
            <a:r>
              <a:rPr sz="2800" spc="114" dirty="0">
                <a:solidFill>
                  <a:srgbClr val="F1FAFF"/>
                </a:solidFill>
                <a:latin typeface="Trebuchet MS"/>
                <a:cs typeface="Trebuchet MS"/>
              </a:rPr>
              <a:t>A</a:t>
            </a:r>
            <a:r>
              <a:rPr sz="2800" spc="-195" dirty="0">
                <a:solidFill>
                  <a:srgbClr val="F1FAFF"/>
                </a:solidFill>
                <a:latin typeface="Trebuchet MS"/>
                <a:cs typeface="Trebuchet MS"/>
              </a:rPr>
              <a:t>L  </a:t>
            </a:r>
            <a:r>
              <a:rPr sz="2800" spc="-100" dirty="0">
                <a:solidFill>
                  <a:srgbClr val="F1FAFF"/>
                </a:solidFill>
                <a:latin typeface="Trebuchet MS"/>
                <a:cs typeface="Trebuchet MS"/>
              </a:rPr>
              <a:t>LAW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481050" y="3041527"/>
            <a:ext cx="3771900" cy="1333500"/>
          </a:xfrm>
          <a:prstGeom prst="rect">
            <a:avLst/>
          </a:prstGeom>
          <a:solidFill>
            <a:srgbClr val="42C2DD"/>
          </a:solidFill>
        </p:spPr>
        <p:txBody>
          <a:bodyPr vert="horz" wrap="square" lIns="0" tIns="254000" rIns="0" bIns="0" rtlCol="0">
            <a:spAutoFit/>
          </a:bodyPr>
          <a:lstStyle/>
          <a:p>
            <a:pPr marL="1202690" marR="304165" indent="-891540">
              <a:lnSpc>
                <a:spcPts val="3220"/>
              </a:lnSpc>
              <a:spcBef>
                <a:spcPts val="2000"/>
              </a:spcBef>
            </a:pPr>
            <a:r>
              <a:rPr sz="2800" spc="250" dirty="0">
                <a:solidFill>
                  <a:srgbClr val="F1FAFF"/>
                </a:solidFill>
                <a:latin typeface="Trebuchet MS"/>
                <a:cs typeface="Trebuchet MS"/>
              </a:rPr>
              <a:t>M</a:t>
            </a:r>
            <a:r>
              <a:rPr sz="2800" spc="114" dirty="0">
                <a:solidFill>
                  <a:srgbClr val="F1FAFF"/>
                </a:solidFill>
                <a:latin typeface="Trebuchet MS"/>
                <a:cs typeface="Trebuchet MS"/>
              </a:rPr>
              <a:t>A</a:t>
            </a:r>
            <a:r>
              <a:rPr sz="2800" spc="405" dirty="0">
                <a:solidFill>
                  <a:srgbClr val="F1FAFF"/>
                </a:solidFill>
                <a:latin typeface="Trebuchet MS"/>
                <a:cs typeface="Trebuchet MS"/>
              </a:rPr>
              <a:t>C</a:t>
            </a:r>
            <a:r>
              <a:rPr sz="2800" spc="-70" dirty="0">
                <a:solidFill>
                  <a:srgbClr val="F1FAFF"/>
                </a:solidFill>
                <a:latin typeface="Trebuchet MS"/>
                <a:cs typeface="Trebuchet MS"/>
              </a:rPr>
              <a:t>R</a:t>
            </a:r>
            <a:r>
              <a:rPr sz="2800" spc="365" dirty="0">
                <a:solidFill>
                  <a:srgbClr val="F1FAFF"/>
                </a:solidFill>
                <a:latin typeface="Trebuchet MS"/>
                <a:cs typeface="Trebuchet MS"/>
              </a:rPr>
              <a:t>O</a:t>
            </a:r>
            <a:r>
              <a:rPr sz="2800" spc="90" dirty="0">
                <a:solidFill>
                  <a:srgbClr val="F1FAFF"/>
                </a:solidFill>
                <a:latin typeface="Trebuchet MS"/>
                <a:cs typeface="Trebuchet MS"/>
              </a:rPr>
              <a:t>E</a:t>
            </a:r>
            <a:r>
              <a:rPr sz="2800" spc="405" dirty="0">
                <a:solidFill>
                  <a:srgbClr val="F1FAFF"/>
                </a:solidFill>
                <a:latin typeface="Trebuchet MS"/>
                <a:cs typeface="Trebuchet MS"/>
              </a:rPr>
              <a:t>C</a:t>
            </a:r>
            <a:r>
              <a:rPr sz="2800" spc="365" dirty="0">
                <a:solidFill>
                  <a:srgbClr val="F1FAFF"/>
                </a:solidFill>
                <a:latin typeface="Trebuchet MS"/>
                <a:cs typeface="Trebuchet MS"/>
              </a:rPr>
              <a:t>O</a:t>
            </a:r>
            <a:r>
              <a:rPr sz="2800" spc="-65" dirty="0">
                <a:solidFill>
                  <a:srgbClr val="F1FAFF"/>
                </a:solidFill>
                <a:latin typeface="Trebuchet MS"/>
                <a:cs typeface="Trebuchet MS"/>
              </a:rPr>
              <a:t>N</a:t>
            </a:r>
            <a:r>
              <a:rPr sz="2800" spc="365" dirty="0">
                <a:solidFill>
                  <a:srgbClr val="F1FAFF"/>
                </a:solidFill>
                <a:latin typeface="Trebuchet MS"/>
                <a:cs typeface="Trebuchet MS"/>
              </a:rPr>
              <a:t>O</a:t>
            </a:r>
            <a:r>
              <a:rPr sz="2800" spc="250" dirty="0">
                <a:solidFill>
                  <a:srgbClr val="F1FAFF"/>
                </a:solidFill>
                <a:latin typeface="Trebuchet MS"/>
                <a:cs typeface="Trebuchet MS"/>
              </a:rPr>
              <a:t>M</a:t>
            </a:r>
            <a:r>
              <a:rPr sz="2800" spc="-135" dirty="0">
                <a:solidFill>
                  <a:srgbClr val="F1FAFF"/>
                </a:solidFill>
                <a:latin typeface="Trebuchet MS"/>
                <a:cs typeface="Trebuchet MS"/>
              </a:rPr>
              <a:t>I</a:t>
            </a:r>
            <a:r>
              <a:rPr sz="2800" spc="254" dirty="0">
                <a:solidFill>
                  <a:srgbClr val="F1FAFF"/>
                </a:solidFill>
                <a:latin typeface="Trebuchet MS"/>
                <a:cs typeface="Trebuchet MS"/>
              </a:rPr>
              <a:t>C  </a:t>
            </a:r>
            <a:r>
              <a:rPr sz="2800" spc="145" dirty="0">
                <a:solidFill>
                  <a:srgbClr val="F1FAFF"/>
                </a:solidFill>
                <a:latin typeface="Trebuchet MS"/>
                <a:cs typeface="Trebuchet MS"/>
              </a:rPr>
              <a:t>MODELS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25" dirty="0"/>
              <a:t>MAIS</a:t>
            </a:r>
            <a:r>
              <a:rPr spc="-85" dirty="0"/>
              <a:t> </a:t>
            </a:r>
            <a:r>
              <a:rPr spc="470" dirty="0"/>
              <a:t>KEY</a:t>
            </a:r>
            <a:r>
              <a:rPr spc="-80" dirty="0"/>
              <a:t> </a:t>
            </a:r>
            <a:r>
              <a:rPr spc="450" dirty="0"/>
              <a:t>TOPICS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8591550"/>
            <a:ext cx="671830" cy="1695450"/>
          </a:xfrm>
          <a:custGeom>
            <a:avLst/>
            <a:gdLst/>
            <a:ahLst/>
            <a:cxnLst/>
            <a:rect l="l" t="t" r="r" b="b"/>
            <a:pathLst>
              <a:path w="671830" h="1695450">
                <a:moveTo>
                  <a:pt x="671232" y="943787"/>
                </a:moveTo>
                <a:lnTo>
                  <a:pt x="670004" y="895220"/>
                </a:lnTo>
                <a:lnTo>
                  <a:pt x="666360" y="847291"/>
                </a:lnTo>
                <a:lnTo>
                  <a:pt x="660358" y="800058"/>
                </a:lnTo>
                <a:lnTo>
                  <a:pt x="652058" y="753581"/>
                </a:lnTo>
                <a:lnTo>
                  <a:pt x="641519" y="707920"/>
                </a:lnTo>
                <a:lnTo>
                  <a:pt x="628801" y="663134"/>
                </a:lnTo>
                <a:lnTo>
                  <a:pt x="613963" y="619282"/>
                </a:lnTo>
                <a:lnTo>
                  <a:pt x="597065" y="576423"/>
                </a:lnTo>
                <a:lnTo>
                  <a:pt x="578164" y="534616"/>
                </a:lnTo>
                <a:lnTo>
                  <a:pt x="557322" y="493922"/>
                </a:lnTo>
                <a:lnTo>
                  <a:pt x="534597" y="454399"/>
                </a:lnTo>
                <a:lnTo>
                  <a:pt x="510048" y="416107"/>
                </a:lnTo>
                <a:lnTo>
                  <a:pt x="483735" y="379104"/>
                </a:lnTo>
                <a:lnTo>
                  <a:pt x="455717" y="343451"/>
                </a:lnTo>
                <a:lnTo>
                  <a:pt x="426053" y="309206"/>
                </a:lnTo>
                <a:lnTo>
                  <a:pt x="394803" y="276429"/>
                </a:lnTo>
                <a:lnTo>
                  <a:pt x="362026" y="245179"/>
                </a:lnTo>
                <a:lnTo>
                  <a:pt x="327781" y="215515"/>
                </a:lnTo>
                <a:lnTo>
                  <a:pt x="292128" y="187497"/>
                </a:lnTo>
                <a:lnTo>
                  <a:pt x="255125" y="161184"/>
                </a:lnTo>
                <a:lnTo>
                  <a:pt x="216833" y="136635"/>
                </a:lnTo>
                <a:lnTo>
                  <a:pt x="177310" y="113910"/>
                </a:lnTo>
                <a:lnTo>
                  <a:pt x="136615" y="93067"/>
                </a:lnTo>
                <a:lnTo>
                  <a:pt x="94809" y="74167"/>
                </a:lnTo>
                <a:lnTo>
                  <a:pt x="51950" y="57268"/>
                </a:lnTo>
                <a:lnTo>
                  <a:pt x="8098" y="42430"/>
                </a:lnTo>
                <a:lnTo>
                  <a:pt x="0" y="40131"/>
                </a:lnTo>
                <a:lnTo>
                  <a:pt x="0" y="0"/>
                </a:lnTo>
                <a:lnTo>
                  <a:pt x="671232" y="0"/>
                </a:lnTo>
                <a:lnTo>
                  <a:pt x="671232" y="943787"/>
                </a:lnTo>
                <a:close/>
              </a:path>
              <a:path w="671830" h="1695450">
                <a:moveTo>
                  <a:pt x="298018" y="1695449"/>
                </a:moveTo>
                <a:lnTo>
                  <a:pt x="0" y="1695449"/>
                </a:lnTo>
                <a:lnTo>
                  <a:pt x="0" y="40131"/>
                </a:lnTo>
                <a:lnTo>
                  <a:pt x="671232" y="943788"/>
                </a:lnTo>
                <a:lnTo>
                  <a:pt x="670004" y="992355"/>
                </a:lnTo>
                <a:lnTo>
                  <a:pt x="666360" y="1040285"/>
                </a:lnTo>
                <a:lnTo>
                  <a:pt x="660358" y="1087517"/>
                </a:lnTo>
                <a:lnTo>
                  <a:pt x="652058" y="1133994"/>
                </a:lnTo>
                <a:lnTo>
                  <a:pt x="641519" y="1179655"/>
                </a:lnTo>
                <a:lnTo>
                  <a:pt x="628801" y="1224441"/>
                </a:lnTo>
                <a:lnTo>
                  <a:pt x="613963" y="1268294"/>
                </a:lnTo>
                <a:lnTo>
                  <a:pt x="597065" y="1311152"/>
                </a:lnTo>
                <a:lnTo>
                  <a:pt x="578164" y="1352959"/>
                </a:lnTo>
                <a:lnTo>
                  <a:pt x="557322" y="1393653"/>
                </a:lnTo>
                <a:lnTo>
                  <a:pt x="534597" y="1433176"/>
                </a:lnTo>
                <a:lnTo>
                  <a:pt x="510048" y="1471468"/>
                </a:lnTo>
                <a:lnTo>
                  <a:pt x="483735" y="1508471"/>
                </a:lnTo>
                <a:lnTo>
                  <a:pt x="455717" y="1544124"/>
                </a:lnTo>
                <a:lnTo>
                  <a:pt x="426053" y="1578369"/>
                </a:lnTo>
                <a:lnTo>
                  <a:pt x="394803" y="1611146"/>
                </a:lnTo>
                <a:lnTo>
                  <a:pt x="362026" y="1642396"/>
                </a:lnTo>
                <a:lnTo>
                  <a:pt x="327781" y="1672060"/>
                </a:lnTo>
                <a:lnTo>
                  <a:pt x="298018" y="1695449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84077" y="2260370"/>
            <a:ext cx="504190" cy="2518410"/>
          </a:xfrm>
          <a:custGeom>
            <a:avLst/>
            <a:gdLst/>
            <a:ahLst/>
            <a:cxnLst/>
            <a:rect l="l" t="t" r="r" b="b"/>
            <a:pathLst>
              <a:path w="504190" h="2518410">
                <a:moveTo>
                  <a:pt x="503923" y="217728"/>
                </a:moveTo>
                <a:lnTo>
                  <a:pt x="463181" y="271360"/>
                </a:lnTo>
                <a:lnTo>
                  <a:pt x="437362" y="307949"/>
                </a:lnTo>
                <a:lnTo>
                  <a:pt x="412508" y="345249"/>
                </a:lnTo>
                <a:lnTo>
                  <a:pt x="388620" y="383222"/>
                </a:lnTo>
                <a:lnTo>
                  <a:pt x="365721" y="421868"/>
                </a:lnTo>
                <a:lnTo>
                  <a:pt x="343839" y="461162"/>
                </a:lnTo>
                <a:lnTo>
                  <a:pt x="322986" y="501091"/>
                </a:lnTo>
                <a:lnTo>
                  <a:pt x="303161" y="541629"/>
                </a:lnTo>
                <a:lnTo>
                  <a:pt x="284416" y="582764"/>
                </a:lnTo>
                <a:lnTo>
                  <a:pt x="266738" y="624484"/>
                </a:lnTo>
                <a:lnTo>
                  <a:pt x="250164" y="666762"/>
                </a:lnTo>
                <a:lnTo>
                  <a:pt x="234708" y="709574"/>
                </a:lnTo>
                <a:lnTo>
                  <a:pt x="220370" y="752919"/>
                </a:lnTo>
                <a:lnTo>
                  <a:pt x="207200" y="796759"/>
                </a:lnTo>
                <a:lnTo>
                  <a:pt x="195199" y="841108"/>
                </a:lnTo>
                <a:lnTo>
                  <a:pt x="184378" y="885913"/>
                </a:lnTo>
                <a:lnTo>
                  <a:pt x="174764" y="931164"/>
                </a:lnTo>
                <a:lnTo>
                  <a:pt x="166382" y="976858"/>
                </a:lnTo>
                <a:lnTo>
                  <a:pt x="159232" y="1022972"/>
                </a:lnTo>
                <a:lnTo>
                  <a:pt x="153339" y="1069479"/>
                </a:lnTo>
                <a:lnTo>
                  <a:pt x="148729" y="1116368"/>
                </a:lnTo>
                <a:lnTo>
                  <a:pt x="145415" y="1163624"/>
                </a:lnTo>
                <a:lnTo>
                  <a:pt x="143421" y="1211224"/>
                </a:lnTo>
                <a:lnTo>
                  <a:pt x="142748" y="1259141"/>
                </a:lnTo>
                <a:lnTo>
                  <a:pt x="143421" y="1307071"/>
                </a:lnTo>
                <a:lnTo>
                  <a:pt x="145415" y="1354670"/>
                </a:lnTo>
                <a:lnTo>
                  <a:pt x="148729" y="1401927"/>
                </a:lnTo>
                <a:lnTo>
                  <a:pt x="153339" y="1448816"/>
                </a:lnTo>
                <a:lnTo>
                  <a:pt x="159232" y="1495323"/>
                </a:lnTo>
                <a:lnTo>
                  <a:pt x="166382" y="1541437"/>
                </a:lnTo>
                <a:lnTo>
                  <a:pt x="174764" y="1587131"/>
                </a:lnTo>
                <a:lnTo>
                  <a:pt x="184378" y="1632394"/>
                </a:lnTo>
                <a:lnTo>
                  <a:pt x="195199" y="1677200"/>
                </a:lnTo>
                <a:lnTo>
                  <a:pt x="207200" y="1721535"/>
                </a:lnTo>
                <a:lnTo>
                  <a:pt x="220383" y="1765388"/>
                </a:lnTo>
                <a:lnTo>
                  <a:pt x="234708" y="1808721"/>
                </a:lnTo>
                <a:lnTo>
                  <a:pt x="250164" y="1851545"/>
                </a:lnTo>
                <a:lnTo>
                  <a:pt x="266738" y="1893824"/>
                </a:lnTo>
                <a:lnTo>
                  <a:pt x="284416" y="1935530"/>
                </a:lnTo>
                <a:lnTo>
                  <a:pt x="303161" y="1976678"/>
                </a:lnTo>
                <a:lnTo>
                  <a:pt x="322986" y="2017217"/>
                </a:lnTo>
                <a:lnTo>
                  <a:pt x="343839" y="2057146"/>
                </a:lnTo>
                <a:lnTo>
                  <a:pt x="365734" y="2096439"/>
                </a:lnTo>
                <a:lnTo>
                  <a:pt x="388620" y="2135086"/>
                </a:lnTo>
                <a:lnTo>
                  <a:pt x="412508" y="2173059"/>
                </a:lnTo>
                <a:lnTo>
                  <a:pt x="437362" y="2210358"/>
                </a:lnTo>
                <a:lnTo>
                  <a:pt x="463181" y="2246947"/>
                </a:lnTo>
                <a:lnTo>
                  <a:pt x="489927" y="2282812"/>
                </a:lnTo>
                <a:lnTo>
                  <a:pt x="503923" y="2300579"/>
                </a:lnTo>
                <a:lnTo>
                  <a:pt x="503923" y="217728"/>
                </a:lnTo>
                <a:close/>
              </a:path>
              <a:path w="504190" h="2518410">
                <a:moveTo>
                  <a:pt x="503923" y="0"/>
                </a:moveTo>
                <a:lnTo>
                  <a:pt x="459778" y="47891"/>
                </a:lnTo>
                <a:lnTo>
                  <a:pt x="430606" y="81635"/>
                </a:lnTo>
                <a:lnTo>
                  <a:pt x="402234" y="116103"/>
                </a:lnTo>
                <a:lnTo>
                  <a:pt x="374700" y="151257"/>
                </a:lnTo>
                <a:lnTo>
                  <a:pt x="348018" y="187096"/>
                </a:lnTo>
                <a:lnTo>
                  <a:pt x="322186" y="223596"/>
                </a:lnTo>
                <a:lnTo>
                  <a:pt x="297230" y="260743"/>
                </a:lnTo>
                <a:lnTo>
                  <a:pt x="273177" y="298513"/>
                </a:lnTo>
                <a:lnTo>
                  <a:pt x="250024" y="336918"/>
                </a:lnTo>
                <a:lnTo>
                  <a:pt x="227787" y="375920"/>
                </a:lnTo>
                <a:lnTo>
                  <a:pt x="206489" y="415505"/>
                </a:lnTo>
                <a:lnTo>
                  <a:pt x="186143" y="455663"/>
                </a:lnTo>
                <a:lnTo>
                  <a:pt x="166763" y="496379"/>
                </a:lnTo>
                <a:lnTo>
                  <a:pt x="148374" y="537641"/>
                </a:lnTo>
                <a:lnTo>
                  <a:pt x="130975" y="579437"/>
                </a:lnTo>
                <a:lnTo>
                  <a:pt x="114579" y="621728"/>
                </a:lnTo>
                <a:lnTo>
                  <a:pt x="99225" y="664527"/>
                </a:lnTo>
                <a:lnTo>
                  <a:pt x="84912" y="707809"/>
                </a:lnTo>
                <a:lnTo>
                  <a:pt x="71653" y="751547"/>
                </a:lnTo>
                <a:lnTo>
                  <a:pt x="59474" y="795743"/>
                </a:lnTo>
                <a:lnTo>
                  <a:pt x="48374" y="840371"/>
                </a:lnTo>
                <a:lnTo>
                  <a:pt x="38379" y="885418"/>
                </a:lnTo>
                <a:lnTo>
                  <a:pt x="29514" y="930871"/>
                </a:lnTo>
                <a:lnTo>
                  <a:pt x="21767" y="976718"/>
                </a:lnTo>
                <a:lnTo>
                  <a:pt x="15176" y="1022946"/>
                </a:lnTo>
                <a:lnTo>
                  <a:pt x="9753" y="1069530"/>
                </a:lnTo>
                <a:lnTo>
                  <a:pt x="5499" y="1116457"/>
                </a:lnTo>
                <a:lnTo>
                  <a:pt x="2451" y="1163701"/>
                </a:lnTo>
                <a:lnTo>
                  <a:pt x="622" y="1211033"/>
                </a:lnTo>
                <a:lnTo>
                  <a:pt x="0" y="1259090"/>
                </a:lnTo>
                <a:lnTo>
                  <a:pt x="609" y="1307020"/>
                </a:lnTo>
                <a:lnTo>
                  <a:pt x="2451" y="1354594"/>
                </a:lnTo>
                <a:lnTo>
                  <a:pt x="5499" y="1401851"/>
                </a:lnTo>
                <a:lnTo>
                  <a:pt x="9753" y="1448777"/>
                </a:lnTo>
                <a:lnTo>
                  <a:pt x="15176" y="1495361"/>
                </a:lnTo>
                <a:lnTo>
                  <a:pt x="21767" y="1541576"/>
                </a:lnTo>
                <a:lnTo>
                  <a:pt x="29514" y="1587423"/>
                </a:lnTo>
                <a:lnTo>
                  <a:pt x="38379" y="1632877"/>
                </a:lnTo>
                <a:lnTo>
                  <a:pt x="48374" y="1677936"/>
                </a:lnTo>
                <a:lnTo>
                  <a:pt x="59474" y="1722564"/>
                </a:lnTo>
                <a:lnTo>
                  <a:pt x="71653" y="1766760"/>
                </a:lnTo>
                <a:lnTo>
                  <a:pt x="84912" y="1810499"/>
                </a:lnTo>
                <a:lnTo>
                  <a:pt x="99225" y="1853780"/>
                </a:lnTo>
                <a:lnTo>
                  <a:pt x="114579" y="1896579"/>
                </a:lnTo>
                <a:lnTo>
                  <a:pt x="130975" y="1938870"/>
                </a:lnTo>
                <a:lnTo>
                  <a:pt x="148374" y="1980653"/>
                </a:lnTo>
                <a:lnTo>
                  <a:pt x="166763" y="2021916"/>
                </a:lnTo>
                <a:lnTo>
                  <a:pt x="186143" y="2062632"/>
                </a:lnTo>
                <a:lnTo>
                  <a:pt x="206489" y="2102802"/>
                </a:lnTo>
                <a:lnTo>
                  <a:pt x="227787" y="2142388"/>
                </a:lnTo>
                <a:lnTo>
                  <a:pt x="250024" y="2181390"/>
                </a:lnTo>
                <a:lnTo>
                  <a:pt x="273177" y="2219782"/>
                </a:lnTo>
                <a:lnTo>
                  <a:pt x="297230" y="2257564"/>
                </a:lnTo>
                <a:lnTo>
                  <a:pt x="322186" y="2294712"/>
                </a:lnTo>
                <a:lnTo>
                  <a:pt x="348018" y="2331212"/>
                </a:lnTo>
                <a:lnTo>
                  <a:pt x="374700" y="2367038"/>
                </a:lnTo>
                <a:lnTo>
                  <a:pt x="402196" y="2402141"/>
                </a:lnTo>
                <a:lnTo>
                  <a:pt x="430606" y="2436660"/>
                </a:lnTo>
                <a:lnTo>
                  <a:pt x="459778" y="2470404"/>
                </a:lnTo>
                <a:lnTo>
                  <a:pt x="489762" y="2503436"/>
                </a:lnTo>
                <a:lnTo>
                  <a:pt x="503923" y="2518295"/>
                </a:lnTo>
                <a:lnTo>
                  <a:pt x="503923" y="2448102"/>
                </a:lnTo>
                <a:lnTo>
                  <a:pt x="493115" y="2436164"/>
                </a:lnTo>
                <a:lnTo>
                  <a:pt x="463892" y="2402192"/>
                </a:lnTo>
                <a:lnTo>
                  <a:pt x="435419" y="2367394"/>
                </a:lnTo>
                <a:lnTo>
                  <a:pt x="407873" y="2331910"/>
                </a:lnTo>
                <a:lnTo>
                  <a:pt x="381190" y="2295741"/>
                </a:lnTo>
                <a:lnTo>
                  <a:pt x="355409" y="2258872"/>
                </a:lnTo>
                <a:lnTo>
                  <a:pt x="330542" y="2221344"/>
                </a:lnTo>
                <a:lnTo>
                  <a:pt x="306616" y="2183155"/>
                </a:lnTo>
                <a:lnTo>
                  <a:pt x="283629" y="2144331"/>
                </a:lnTo>
                <a:lnTo>
                  <a:pt x="261594" y="2104885"/>
                </a:lnTo>
                <a:lnTo>
                  <a:pt x="240550" y="2064842"/>
                </a:lnTo>
                <a:lnTo>
                  <a:pt x="220497" y="2024202"/>
                </a:lnTo>
                <a:lnTo>
                  <a:pt x="201460" y="1983003"/>
                </a:lnTo>
                <a:lnTo>
                  <a:pt x="183451" y="1941233"/>
                </a:lnTo>
                <a:lnTo>
                  <a:pt x="166484" y="1898929"/>
                </a:lnTo>
                <a:lnTo>
                  <a:pt x="150571" y="1856105"/>
                </a:lnTo>
                <a:lnTo>
                  <a:pt x="135750" y="1812772"/>
                </a:lnTo>
                <a:lnTo>
                  <a:pt x="122008" y="1768944"/>
                </a:lnTo>
                <a:lnTo>
                  <a:pt x="109372" y="1724647"/>
                </a:lnTo>
                <a:lnTo>
                  <a:pt x="97878" y="1679892"/>
                </a:lnTo>
                <a:lnTo>
                  <a:pt x="87515" y="1634705"/>
                </a:lnTo>
                <a:lnTo>
                  <a:pt x="78308" y="1589074"/>
                </a:lnTo>
                <a:lnTo>
                  <a:pt x="70281" y="1543050"/>
                </a:lnTo>
                <a:lnTo>
                  <a:pt x="63436" y="1496618"/>
                </a:lnTo>
                <a:lnTo>
                  <a:pt x="57810" y="1449819"/>
                </a:lnTo>
                <a:lnTo>
                  <a:pt x="53403" y="1402664"/>
                </a:lnTo>
                <a:lnTo>
                  <a:pt x="50228" y="1355153"/>
                </a:lnTo>
                <a:lnTo>
                  <a:pt x="48323" y="1307325"/>
                </a:lnTo>
                <a:lnTo>
                  <a:pt x="47675" y="1259179"/>
                </a:lnTo>
                <a:lnTo>
                  <a:pt x="48310" y="1211275"/>
                </a:lnTo>
                <a:lnTo>
                  <a:pt x="50228" y="1163193"/>
                </a:lnTo>
                <a:lnTo>
                  <a:pt x="53403" y="1115682"/>
                </a:lnTo>
                <a:lnTo>
                  <a:pt x="57810" y="1068527"/>
                </a:lnTo>
                <a:lnTo>
                  <a:pt x="63436" y="1021715"/>
                </a:lnTo>
                <a:lnTo>
                  <a:pt x="70281" y="975296"/>
                </a:lnTo>
                <a:lnTo>
                  <a:pt x="78308" y="929259"/>
                </a:lnTo>
                <a:lnTo>
                  <a:pt x="87515" y="883627"/>
                </a:lnTo>
                <a:lnTo>
                  <a:pt x="97878" y="838428"/>
                </a:lnTo>
                <a:lnTo>
                  <a:pt x="109372" y="793673"/>
                </a:lnTo>
                <a:lnTo>
                  <a:pt x="122008" y="749376"/>
                </a:lnTo>
                <a:lnTo>
                  <a:pt x="135750" y="705548"/>
                </a:lnTo>
                <a:lnTo>
                  <a:pt x="150571" y="662216"/>
                </a:lnTo>
                <a:lnTo>
                  <a:pt x="166484" y="619391"/>
                </a:lnTo>
                <a:lnTo>
                  <a:pt x="183451" y="577088"/>
                </a:lnTo>
                <a:lnTo>
                  <a:pt x="201460" y="535317"/>
                </a:lnTo>
                <a:lnTo>
                  <a:pt x="220497" y="494106"/>
                </a:lnTo>
                <a:lnTo>
                  <a:pt x="240550" y="453478"/>
                </a:lnTo>
                <a:lnTo>
                  <a:pt x="261594" y="413423"/>
                </a:lnTo>
                <a:lnTo>
                  <a:pt x="283629" y="373976"/>
                </a:lnTo>
                <a:lnTo>
                  <a:pt x="306616" y="335153"/>
                </a:lnTo>
                <a:lnTo>
                  <a:pt x="330542" y="296976"/>
                </a:lnTo>
                <a:lnTo>
                  <a:pt x="355409" y="259435"/>
                </a:lnTo>
                <a:lnTo>
                  <a:pt x="381190" y="222580"/>
                </a:lnTo>
                <a:lnTo>
                  <a:pt x="407873" y="186397"/>
                </a:lnTo>
                <a:lnTo>
                  <a:pt x="435419" y="150926"/>
                </a:lnTo>
                <a:lnTo>
                  <a:pt x="463842" y="116166"/>
                </a:lnTo>
                <a:lnTo>
                  <a:pt x="493115" y="82143"/>
                </a:lnTo>
                <a:lnTo>
                  <a:pt x="503923" y="70205"/>
                </a:lnTo>
                <a:lnTo>
                  <a:pt x="503923" y="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2933700" cy="1172845"/>
          </a:xfrm>
          <a:custGeom>
            <a:avLst/>
            <a:gdLst/>
            <a:ahLst/>
            <a:cxnLst/>
            <a:rect l="l" t="t" r="r" b="b"/>
            <a:pathLst>
              <a:path w="2933700" h="1172845">
                <a:moveTo>
                  <a:pt x="1758152" y="1045387"/>
                </a:moveTo>
                <a:lnTo>
                  <a:pt x="1133670" y="1045387"/>
                </a:lnTo>
                <a:lnTo>
                  <a:pt x="1183149" y="1032687"/>
                </a:lnTo>
                <a:lnTo>
                  <a:pt x="1232384" y="1032687"/>
                </a:lnTo>
                <a:lnTo>
                  <a:pt x="1281359" y="1019987"/>
                </a:lnTo>
                <a:lnTo>
                  <a:pt x="1330058" y="1019987"/>
                </a:lnTo>
                <a:lnTo>
                  <a:pt x="1426563" y="994587"/>
                </a:lnTo>
                <a:lnTo>
                  <a:pt x="1474337" y="994587"/>
                </a:lnTo>
                <a:lnTo>
                  <a:pt x="1568845" y="969187"/>
                </a:lnTo>
                <a:lnTo>
                  <a:pt x="1615548" y="943787"/>
                </a:lnTo>
                <a:lnTo>
                  <a:pt x="1753256" y="905687"/>
                </a:lnTo>
                <a:lnTo>
                  <a:pt x="1842901" y="854887"/>
                </a:lnTo>
                <a:lnTo>
                  <a:pt x="1887026" y="842187"/>
                </a:lnTo>
                <a:lnTo>
                  <a:pt x="1973801" y="791387"/>
                </a:lnTo>
                <a:lnTo>
                  <a:pt x="2058503" y="740587"/>
                </a:lnTo>
                <a:lnTo>
                  <a:pt x="2141002" y="689787"/>
                </a:lnTo>
                <a:lnTo>
                  <a:pt x="2221169" y="638987"/>
                </a:lnTo>
                <a:lnTo>
                  <a:pt x="2260337" y="600887"/>
                </a:lnTo>
                <a:lnTo>
                  <a:pt x="2298874" y="575487"/>
                </a:lnTo>
                <a:lnTo>
                  <a:pt x="2336763" y="537387"/>
                </a:lnTo>
                <a:lnTo>
                  <a:pt x="2373989" y="511987"/>
                </a:lnTo>
                <a:lnTo>
                  <a:pt x="2410534" y="473887"/>
                </a:lnTo>
                <a:lnTo>
                  <a:pt x="2446384" y="435787"/>
                </a:lnTo>
                <a:lnTo>
                  <a:pt x="2481397" y="410387"/>
                </a:lnTo>
                <a:lnTo>
                  <a:pt x="2515439" y="372287"/>
                </a:lnTo>
                <a:lnTo>
                  <a:pt x="2548503" y="334187"/>
                </a:lnTo>
                <a:lnTo>
                  <a:pt x="2580583" y="296087"/>
                </a:lnTo>
                <a:lnTo>
                  <a:pt x="2611671" y="257987"/>
                </a:lnTo>
                <a:lnTo>
                  <a:pt x="2641762" y="219887"/>
                </a:lnTo>
                <a:lnTo>
                  <a:pt x="2670847" y="181787"/>
                </a:lnTo>
                <a:lnTo>
                  <a:pt x="2698922" y="130987"/>
                </a:lnTo>
                <a:lnTo>
                  <a:pt x="2725978" y="92887"/>
                </a:lnTo>
                <a:lnTo>
                  <a:pt x="2752009" y="54787"/>
                </a:lnTo>
                <a:lnTo>
                  <a:pt x="2777008" y="16687"/>
                </a:lnTo>
                <a:lnTo>
                  <a:pt x="2784879" y="0"/>
                </a:lnTo>
                <a:lnTo>
                  <a:pt x="2933416" y="0"/>
                </a:lnTo>
                <a:lnTo>
                  <a:pt x="2923456" y="16687"/>
                </a:lnTo>
                <a:lnTo>
                  <a:pt x="2899722" y="67487"/>
                </a:lnTo>
                <a:lnTo>
                  <a:pt x="2875002" y="105587"/>
                </a:lnTo>
                <a:lnTo>
                  <a:pt x="2849301" y="143687"/>
                </a:lnTo>
                <a:lnTo>
                  <a:pt x="2822624" y="194487"/>
                </a:lnTo>
                <a:lnTo>
                  <a:pt x="2794978" y="232587"/>
                </a:lnTo>
                <a:lnTo>
                  <a:pt x="2766368" y="270687"/>
                </a:lnTo>
                <a:lnTo>
                  <a:pt x="2736801" y="308787"/>
                </a:lnTo>
                <a:lnTo>
                  <a:pt x="2706281" y="346887"/>
                </a:lnTo>
                <a:lnTo>
                  <a:pt x="2674815" y="384987"/>
                </a:lnTo>
                <a:lnTo>
                  <a:pt x="2642408" y="423087"/>
                </a:lnTo>
                <a:lnTo>
                  <a:pt x="2609066" y="461187"/>
                </a:lnTo>
                <a:lnTo>
                  <a:pt x="2574795" y="499287"/>
                </a:lnTo>
                <a:lnTo>
                  <a:pt x="2539601" y="537387"/>
                </a:lnTo>
                <a:lnTo>
                  <a:pt x="2503687" y="575487"/>
                </a:lnTo>
                <a:lnTo>
                  <a:pt x="2467112" y="600887"/>
                </a:lnTo>
                <a:lnTo>
                  <a:pt x="2429889" y="638987"/>
                </a:lnTo>
                <a:lnTo>
                  <a:pt x="2392033" y="664387"/>
                </a:lnTo>
                <a:lnTo>
                  <a:pt x="2353559" y="702487"/>
                </a:lnTo>
                <a:lnTo>
                  <a:pt x="2314482" y="727887"/>
                </a:lnTo>
                <a:lnTo>
                  <a:pt x="2274816" y="765987"/>
                </a:lnTo>
                <a:lnTo>
                  <a:pt x="2234574" y="791387"/>
                </a:lnTo>
                <a:lnTo>
                  <a:pt x="2152427" y="842187"/>
                </a:lnTo>
                <a:lnTo>
                  <a:pt x="2068155" y="892987"/>
                </a:lnTo>
                <a:lnTo>
                  <a:pt x="1981875" y="943787"/>
                </a:lnTo>
                <a:lnTo>
                  <a:pt x="1938018" y="956487"/>
                </a:lnTo>
                <a:lnTo>
                  <a:pt x="1848944" y="1007287"/>
                </a:lnTo>
                <a:lnTo>
                  <a:pt x="1803756" y="1019987"/>
                </a:lnTo>
                <a:lnTo>
                  <a:pt x="1758152" y="1045387"/>
                </a:lnTo>
                <a:close/>
              </a:path>
              <a:path w="2933700" h="1172845">
                <a:moveTo>
                  <a:pt x="1380135" y="1146987"/>
                </a:moveTo>
                <a:lnTo>
                  <a:pt x="587727" y="1146987"/>
                </a:lnTo>
                <a:lnTo>
                  <a:pt x="209710" y="1045387"/>
                </a:lnTo>
                <a:lnTo>
                  <a:pt x="164107" y="1019987"/>
                </a:lnTo>
                <a:lnTo>
                  <a:pt x="118918" y="1007287"/>
                </a:lnTo>
                <a:lnTo>
                  <a:pt x="29844" y="956487"/>
                </a:lnTo>
                <a:lnTo>
                  <a:pt x="0" y="947845"/>
                </a:lnTo>
                <a:lnTo>
                  <a:pt x="0" y="794864"/>
                </a:lnTo>
                <a:lnTo>
                  <a:pt x="80837" y="842187"/>
                </a:lnTo>
                <a:lnTo>
                  <a:pt x="124962" y="854887"/>
                </a:lnTo>
                <a:lnTo>
                  <a:pt x="214606" y="905687"/>
                </a:lnTo>
                <a:lnTo>
                  <a:pt x="352314" y="943787"/>
                </a:lnTo>
                <a:lnTo>
                  <a:pt x="399017" y="969187"/>
                </a:lnTo>
                <a:lnTo>
                  <a:pt x="493525" y="994587"/>
                </a:lnTo>
                <a:lnTo>
                  <a:pt x="541299" y="994587"/>
                </a:lnTo>
                <a:lnTo>
                  <a:pt x="637804" y="1019987"/>
                </a:lnTo>
                <a:lnTo>
                  <a:pt x="686503" y="1019987"/>
                </a:lnTo>
                <a:lnTo>
                  <a:pt x="735478" y="1032687"/>
                </a:lnTo>
                <a:lnTo>
                  <a:pt x="784713" y="1032687"/>
                </a:lnTo>
                <a:lnTo>
                  <a:pt x="834192" y="1045387"/>
                </a:lnTo>
                <a:lnTo>
                  <a:pt x="1758152" y="1045387"/>
                </a:lnTo>
                <a:lnTo>
                  <a:pt x="1380135" y="1146987"/>
                </a:lnTo>
                <a:close/>
              </a:path>
              <a:path w="2933700" h="1172845">
                <a:moveTo>
                  <a:pt x="1282498" y="1159687"/>
                </a:moveTo>
                <a:lnTo>
                  <a:pt x="685364" y="1159687"/>
                </a:lnTo>
                <a:lnTo>
                  <a:pt x="636411" y="1146987"/>
                </a:lnTo>
                <a:lnTo>
                  <a:pt x="1331451" y="1146987"/>
                </a:lnTo>
                <a:lnTo>
                  <a:pt x="1282498" y="1159687"/>
                </a:lnTo>
                <a:close/>
              </a:path>
              <a:path w="2933700" h="1172845">
                <a:moveTo>
                  <a:pt x="1183842" y="1172387"/>
                </a:moveTo>
                <a:lnTo>
                  <a:pt x="784021" y="1172387"/>
                </a:lnTo>
                <a:lnTo>
                  <a:pt x="734572" y="1159687"/>
                </a:lnTo>
                <a:lnTo>
                  <a:pt x="1233290" y="1159687"/>
                </a:lnTo>
                <a:lnTo>
                  <a:pt x="1183842" y="1172387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09650" y="3041527"/>
            <a:ext cx="3781425" cy="5391150"/>
            <a:chOff x="1009650" y="3041527"/>
            <a:chExt cx="3781425" cy="5391150"/>
          </a:xfrm>
        </p:grpSpPr>
        <p:sp>
          <p:nvSpPr>
            <p:cNvPr id="7" name="object 7"/>
            <p:cNvSpPr/>
            <p:nvPr/>
          </p:nvSpPr>
          <p:spPr>
            <a:xfrm>
              <a:off x="1009650" y="4355977"/>
              <a:ext cx="3771900" cy="4076700"/>
            </a:xfrm>
            <a:custGeom>
              <a:avLst/>
              <a:gdLst/>
              <a:ahLst/>
              <a:cxnLst/>
              <a:rect l="l" t="t" r="r" b="b"/>
              <a:pathLst>
                <a:path w="3771900" h="4076700">
                  <a:moveTo>
                    <a:pt x="3771899" y="4076699"/>
                  </a:moveTo>
                  <a:lnTo>
                    <a:pt x="0" y="4076699"/>
                  </a:lnTo>
                  <a:lnTo>
                    <a:pt x="0" y="0"/>
                  </a:lnTo>
                  <a:lnTo>
                    <a:pt x="3771899" y="0"/>
                  </a:lnTo>
                  <a:lnTo>
                    <a:pt x="3771899" y="4076699"/>
                  </a:lnTo>
                  <a:close/>
                </a:path>
              </a:pathLst>
            </a:custGeom>
            <a:solidFill>
              <a:srgbClr val="244257">
                <a:alpha val="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5999" y="3041527"/>
              <a:ext cx="3771900" cy="1333500"/>
            </a:xfrm>
            <a:custGeom>
              <a:avLst/>
              <a:gdLst/>
              <a:ahLst/>
              <a:cxnLst/>
              <a:rect l="l" t="t" r="r" b="b"/>
              <a:pathLst>
                <a:path w="3771900" h="1333500">
                  <a:moveTo>
                    <a:pt x="3771899" y="1333499"/>
                  </a:moveTo>
                  <a:lnTo>
                    <a:pt x="0" y="1333499"/>
                  </a:lnTo>
                  <a:lnTo>
                    <a:pt x="0" y="0"/>
                  </a:lnTo>
                  <a:lnTo>
                    <a:pt x="3771899" y="0"/>
                  </a:lnTo>
                  <a:lnTo>
                    <a:pt x="3771899" y="1333499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4375027"/>
              <a:ext cx="3762374" cy="371474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337674" y="4355977"/>
            <a:ext cx="3762375" cy="3733800"/>
            <a:chOff x="9337674" y="4355977"/>
            <a:chExt cx="3762375" cy="3733800"/>
          </a:xfrm>
        </p:grpSpPr>
        <p:sp>
          <p:nvSpPr>
            <p:cNvPr id="11" name="object 11"/>
            <p:cNvSpPr/>
            <p:nvPr/>
          </p:nvSpPr>
          <p:spPr>
            <a:xfrm>
              <a:off x="9337674" y="4355977"/>
              <a:ext cx="3752850" cy="3733800"/>
            </a:xfrm>
            <a:custGeom>
              <a:avLst/>
              <a:gdLst/>
              <a:ahLst/>
              <a:cxnLst/>
              <a:rect l="l" t="t" r="r" b="b"/>
              <a:pathLst>
                <a:path w="3752850" h="3733800">
                  <a:moveTo>
                    <a:pt x="3752849" y="3733799"/>
                  </a:moveTo>
                  <a:lnTo>
                    <a:pt x="0" y="3733799"/>
                  </a:lnTo>
                  <a:lnTo>
                    <a:pt x="0" y="0"/>
                  </a:lnTo>
                  <a:lnTo>
                    <a:pt x="3752849" y="0"/>
                  </a:lnTo>
                  <a:lnTo>
                    <a:pt x="3752849" y="3733799"/>
                  </a:lnTo>
                  <a:close/>
                </a:path>
              </a:pathLst>
            </a:custGeom>
            <a:solidFill>
              <a:srgbClr val="244257">
                <a:alpha val="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7674" y="4355977"/>
              <a:ext cx="3762374" cy="373379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168900" y="3041527"/>
            <a:ext cx="3778250" cy="5391150"/>
            <a:chOff x="5168900" y="3041527"/>
            <a:chExt cx="3778250" cy="5391150"/>
          </a:xfrm>
        </p:grpSpPr>
        <p:sp>
          <p:nvSpPr>
            <p:cNvPr id="14" name="object 14"/>
            <p:cNvSpPr/>
            <p:nvPr/>
          </p:nvSpPr>
          <p:spPr>
            <a:xfrm>
              <a:off x="5168900" y="4355977"/>
              <a:ext cx="3771900" cy="4076700"/>
            </a:xfrm>
            <a:custGeom>
              <a:avLst/>
              <a:gdLst/>
              <a:ahLst/>
              <a:cxnLst/>
              <a:rect l="l" t="t" r="r" b="b"/>
              <a:pathLst>
                <a:path w="3771900" h="4076700">
                  <a:moveTo>
                    <a:pt x="3771899" y="4076699"/>
                  </a:moveTo>
                  <a:lnTo>
                    <a:pt x="0" y="4076699"/>
                  </a:lnTo>
                  <a:lnTo>
                    <a:pt x="0" y="0"/>
                  </a:lnTo>
                  <a:lnTo>
                    <a:pt x="3771899" y="0"/>
                  </a:lnTo>
                  <a:lnTo>
                    <a:pt x="3771899" y="4076699"/>
                  </a:lnTo>
                  <a:close/>
                </a:path>
              </a:pathLst>
            </a:custGeom>
            <a:solidFill>
              <a:srgbClr val="244257">
                <a:alpha val="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75249" y="3041527"/>
              <a:ext cx="3771900" cy="1333500"/>
            </a:xfrm>
            <a:custGeom>
              <a:avLst/>
              <a:gdLst/>
              <a:ahLst/>
              <a:cxnLst/>
              <a:rect l="l" t="t" r="r" b="b"/>
              <a:pathLst>
                <a:path w="3771900" h="1333500">
                  <a:moveTo>
                    <a:pt x="3771899" y="1333499"/>
                  </a:moveTo>
                  <a:lnTo>
                    <a:pt x="0" y="1333499"/>
                  </a:lnTo>
                  <a:lnTo>
                    <a:pt x="0" y="0"/>
                  </a:lnTo>
                  <a:lnTo>
                    <a:pt x="3771899" y="0"/>
                  </a:lnTo>
                  <a:lnTo>
                    <a:pt x="3771899" y="1333499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5249" y="4355977"/>
              <a:ext cx="3771899" cy="3714749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3481050" y="3041527"/>
            <a:ext cx="3778250" cy="5391150"/>
            <a:chOff x="13481050" y="3041527"/>
            <a:chExt cx="3778250" cy="5391150"/>
          </a:xfrm>
        </p:grpSpPr>
        <p:sp>
          <p:nvSpPr>
            <p:cNvPr id="18" name="object 18"/>
            <p:cNvSpPr/>
            <p:nvPr/>
          </p:nvSpPr>
          <p:spPr>
            <a:xfrm>
              <a:off x="13481050" y="4355977"/>
              <a:ext cx="3771900" cy="4076700"/>
            </a:xfrm>
            <a:custGeom>
              <a:avLst/>
              <a:gdLst/>
              <a:ahLst/>
              <a:cxnLst/>
              <a:rect l="l" t="t" r="r" b="b"/>
              <a:pathLst>
                <a:path w="3771900" h="4076700">
                  <a:moveTo>
                    <a:pt x="3771899" y="4076699"/>
                  </a:moveTo>
                  <a:lnTo>
                    <a:pt x="0" y="4076699"/>
                  </a:lnTo>
                  <a:lnTo>
                    <a:pt x="0" y="0"/>
                  </a:lnTo>
                  <a:lnTo>
                    <a:pt x="3771899" y="0"/>
                  </a:lnTo>
                  <a:lnTo>
                    <a:pt x="3771899" y="4076699"/>
                  </a:lnTo>
                  <a:close/>
                </a:path>
              </a:pathLst>
            </a:custGeom>
            <a:solidFill>
              <a:srgbClr val="244257">
                <a:alpha val="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487399" y="3041527"/>
              <a:ext cx="3771900" cy="1333500"/>
            </a:xfrm>
            <a:custGeom>
              <a:avLst/>
              <a:gdLst/>
              <a:ahLst/>
              <a:cxnLst/>
              <a:rect l="l" t="t" r="r" b="b"/>
              <a:pathLst>
                <a:path w="3771900" h="1333500">
                  <a:moveTo>
                    <a:pt x="3771899" y="1333499"/>
                  </a:moveTo>
                  <a:lnTo>
                    <a:pt x="0" y="1333499"/>
                  </a:lnTo>
                  <a:lnTo>
                    <a:pt x="0" y="0"/>
                  </a:lnTo>
                  <a:lnTo>
                    <a:pt x="3771899" y="0"/>
                  </a:lnTo>
                  <a:lnTo>
                    <a:pt x="3771899" y="1333499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87399" y="4384284"/>
              <a:ext cx="3771899" cy="370522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009650" y="3041527"/>
            <a:ext cx="3771900" cy="1333500"/>
          </a:xfrm>
          <a:prstGeom prst="rect">
            <a:avLst/>
          </a:prstGeom>
          <a:solidFill>
            <a:srgbClr val="42C2DD"/>
          </a:solidFill>
        </p:spPr>
        <p:txBody>
          <a:bodyPr vert="horz" wrap="square" lIns="0" tIns="255904" rIns="0" bIns="0" rtlCol="0">
            <a:spAutoFit/>
          </a:bodyPr>
          <a:lstStyle/>
          <a:p>
            <a:pPr marL="670560" marR="662940" indent="287655">
              <a:lnSpc>
                <a:spcPts val="3229"/>
              </a:lnSpc>
              <a:spcBef>
                <a:spcPts val="2014"/>
              </a:spcBef>
            </a:pPr>
            <a:r>
              <a:rPr sz="2800" dirty="0">
                <a:solidFill>
                  <a:srgbClr val="F1FAFF"/>
                </a:solidFill>
                <a:latin typeface="Trebuchet MS"/>
                <a:cs typeface="Trebuchet MS"/>
              </a:rPr>
              <a:t>THEORY </a:t>
            </a:r>
            <a:r>
              <a:rPr sz="2800" spc="150" dirty="0">
                <a:solidFill>
                  <a:srgbClr val="F1FAFF"/>
                </a:solidFill>
                <a:latin typeface="Trebuchet MS"/>
                <a:cs typeface="Trebuchet MS"/>
              </a:rPr>
              <a:t>OF </a:t>
            </a:r>
            <a:r>
              <a:rPr sz="2800" spc="155" dirty="0">
                <a:solidFill>
                  <a:srgbClr val="F1FAFF"/>
                </a:solidFill>
                <a:latin typeface="Trebuchet MS"/>
                <a:cs typeface="Trebuchet MS"/>
              </a:rPr>
              <a:t> </a:t>
            </a:r>
            <a:r>
              <a:rPr sz="2800" spc="25" dirty="0">
                <a:solidFill>
                  <a:srgbClr val="F1FAFF"/>
                </a:solidFill>
                <a:latin typeface="Trebuchet MS"/>
                <a:cs typeface="Trebuchet MS"/>
              </a:rPr>
              <a:t>HUMAN</a:t>
            </a:r>
            <a:r>
              <a:rPr sz="2800" spc="-80" dirty="0">
                <a:solidFill>
                  <a:srgbClr val="F1FA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1FAFF"/>
                </a:solidFill>
                <a:latin typeface="Trebuchet MS"/>
                <a:cs typeface="Trebuchet MS"/>
              </a:rPr>
              <a:t>RIGHTS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68900" y="3041527"/>
            <a:ext cx="3771900" cy="1333500"/>
          </a:xfrm>
          <a:prstGeom prst="rect">
            <a:avLst/>
          </a:prstGeom>
          <a:solidFill>
            <a:srgbClr val="42C2DD"/>
          </a:solidFill>
        </p:spPr>
        <p:txBody>
          <a:bodyPr vert="horz" wrap="square" lIns="0" tIns="255904" rIns="0" bIns="0" rtlCol="0">
            <a:spAutoFit/>
          </a:bodyPr>
          <a:lstStyle/>
          <a:p>
            <a:pPr marL="899160" marR="598805" indent="-293370">
              <a:lnSpc>
                <a:spcPts val="3229"/>
              </a:lnSpc>
              <a:spcBef>
                <a:spcPts val="2014"/>
              </a:spcBef>
            </a:pPr>
            <a:r>
              <a:rPr sz="2800" spc="365" dirty="0">
                <a:solidFill>
                  <a:srgbClr val="F1FAFF"/>
                </a:solidFill>
                <a:latin typeface="Trebuchet MS"/>
                <a:cs typeface="Trebuchet MS"/>
              </a:rPr>
              <a:t>G</a:t>
            </a:r>
            <a:r>
              <a:rPr sz="2800" spc="-245" dirty="0">
                <a:solidFill>
                  <a:srgbClr val="F1FAFF"/>
                </a:solidFill>
                <a:latin typeface="Trebuchet MS"/>
                <a:cs typeface="Trebuchet MS"/>
              </a:rPr>
              <a:t>L</a:t>
            </a:r>
            <a:r>
              <a:rPr sz="2800" spc="365" dirty="0">
                <a:solidFill>
                  <a:srgbClr val="F1FAFF"/>
                </a:solidFill>
                <a:latin typeface="Trebuchet MS"/>
                <a:cs typeface="Trebuchet MS"/>
              </a:rPr>
              <a:t>O</a:t>
            </a:r>
            <a:r>
              <a:rPr sz="2800" spc="-40" dirty="0">
                <a:solidFill>
                  <a:srgbClr val="F1FAFF"/>
                </a:solidFill>
                <a:latin typeface="Trebuchet MS"/>
                <a:cs typeface="Trebuchet MS"/>
              </a:rPr>
              <a:t>B</a:t>
            </a:r>
            <a:r>
              <a:rPr sz="2800" spc="114" dirty="0">
                <a:solidFill>
                  <a:srgbClr val="F1FAFF"/>
                </a:solidFill>
                <a:latin typeface="Trebuchet MS"/>
                <a:cs typeface="Trebuchet MS"/>
              </a:rPr>
              <a:t>A</a:t>
            </a:r>
            <a:r>
              <a:rPr sz="2800" spc="-245" dirty="0">
                <a:solidFill>
                  <a:srgbClr val="F1FAFF"/>
                </a:solidFill>
                <a:latin typeface="Trebuchet MS"/>
                <a:cs typeface="Trebuchet MS"/>
              </a:rPr>
              <a:t>L</a:t>
            </a:r>
            <a:r>
              <a:rPr sz="2800" spc="-135" dirty="0">
                <a:solidFill>
                  <a:srgbClr val="F1FAFF"/>
                </a:solidFill>
                <a:latin typeface="Trebuchet MS"/>
                <a:cs typeface="Trebuchet MS"/>
              </a:rPr>
              <a:t>I</a:t>
            </a:r>
            <a:r>
              <a:rPr sz="2800" spc="295" dirty="0">
                <a:solidFill>
                  <a:srgbClr val="F1FAFF"/>
                </a:solidFill>
                <a:latin typeface="Trebuchet MS"/>
                <a:cs typeface="Trebuchet MS"/>
              </a:rPr>
              <a:t>S</a:t>
            </a:r>
            <a:r>
              <a:rPr sz="2800" spc="114" dirty="0">
                <a:solidFill>
                  <a:srgbClr val="F1FAFF"/>
                </a:solidFill>
                <a:latin typeface="Trebuchet MS"/>
                <a:cs typeface="Trebuchet MS"/>
              </a:rPr>
              <a:t>A</a:t>
            </a:r>
            <a:r>
              <a:rPr sz="2800" spc="-360" dirty="0">
                <a:solidFill>
                  <a:srgbClr val="F1FAFF"/>
                </a:solidFill>
                <a:latin typeface="Trebuchet MS"/>
                <a:cs typeface="Trebuchet MS"/>
              </a:rPr>
              <a:t>T</a:t>
            </a:r>
            <a:r>
              <a:rPr sz="2800" spc="-135" dirty="0">
                <a:solidFill>
                  <a:srgbClr val="F1FAFF"/>
                </a:solidFill>
                <a:latin typeface="Trebuchet MS"/>
                <a:cs typeface="Trebuchet MS"/>
              </a:rPr>
              <a:t>I</a:t>
            </a:r>
            <a:r>
              <a:rPr sz="2800" spc="365" dirty="0">
                <a:solidFill>
                  <a:srgbClr val="F1FAFF"/>
                </a:solidFill>
                <a:latin typeface="Trebuchet MS"/>
                <a:cs typeface="Trebuchet MS"/>
              </a:rPr>
              <a:t>O</a:t>
            </a:r>
            <a:r>
              <a:rPr sz="2800" spc="-60" dirty="0">
                <a:solidFill>
                  <a:srgbClr val="F1FAFF"/>
                </a:solidFill>
                <a:latin typeface="Trebuchet MS"/>
                <a:cs typeface="Trebuchet MS"/>
              </a:rPr>
              <a:t>N  </a:t>
            </a:r>
            <a:r>
              <a:rPr sz="2800" spc="190" dirty="0">
                <a:solidFill>
                  <a:srgbClr val="F1FAFF"/>
                </a:solidFill>
                <a:latin typeface="Trebuchet MS"/>
                <a:cs typeface="Trebuchet MS"/>
              </a:rPr>
              <a:t>PROCESSES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28149" y="3041527"/>
            <a:ext cx="3771900" cy="1333500"/>
          </a:xfrm>
          <a:prstGeom prst="rect">
            <a:avLst/>
          </a:prstGeom>
          <a:solidFill>
            <a:srgbClr val="42C2DD"/>
          </a:solidFill>
        </p:spPr>
        <p:txBody>
          <a:bodyPr vert="horz" wrap="square" lIns="0" tIns="255904" rIns="0" bIns="0" rtlCol="0">
            <a:spAutoFit/>
          </a:bodyPr>
          <a:lstStyle/>
          <a:p>
            <a:pPr marL="676910" marR="486409" indent="-196215">
              <a:lnSpc>
                <a:spcPts val="3229"/>
              </a:lnSpc>
              <a:spcBef>
                <a:spcPts val="2014"/>
              </a:spcBef>
            </a:pPr>
            <a:r>
              <a:rPr sz="2800" spc="55" dirty="0">
                <a:solidFill>
                  <a:srgbClr val="F1FAFF"/>
                </a:solidFill>
                <a:latin typeface="Trebuchet MS"/>
                <a:cs typeface="Trebuchet MS"/>
              </a:rPr>
              <a:t>PEACEKEEPING</a:t>
            </a:r>
            <a:r>
              <a:rPr sz="2800" spc="-80" dirty="0">
                <a:solidFill>
                  <a:srgbClr val="F1FAFF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F1FAFF"/>
                </a:solidFill>
                <a:latin typeface="Trebuchet MS"/>
                <a:cs typeface="Trebuchet MS"/>
              </a:rPr>
              <a:t>&amp; </a:t>
            </a:r>
            <a:r>
              <a:rPr sz="2800" spc="-830" dirty="0">
                <a:solidFill>
                  <a:srgbClr val="F1FAFF"/>
                </a:solidFill>
                <a:latin typeface="Trebuchet MS"/>
                <a:cs typeface="Trebuchet MS"/>
              </a:rPr>
              <a:t> </a:t>
            </a:r>
            <a:r>
              <a:rPr sz="2800" spc="90" dirty="0">
                <a:solidFill>
                  <a:srgbClr val="F1FAFF"/>
                </a:solidFill>
                <a:latin typeface="Trebuchet MS"/>
                <a:cs typeface="Trebuchet MS"/>
              </a:rPr>
              <a:t>COOPERATION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481050" y="3041527"/>
            <a:ext cx="3771900" cy="1333500"/>
          </a:xfrm>
          <a:prstGeom prst="rect">
            <a:avLst/>
          </a:prstGeom>
          <a:solidFill>
            <a:srgbClr val="42C2DD"/>
          </a:solidFill>
        </p:spPr>
        <p:txBody>
          <a:bodyPr vert="horz" wrap="square" lIns="0" tIns="48895" rIns="0" bIns="0" rtlCol="0">
            <a:spAutoFit/>
          </a:bodyPr>
          <a:lstStyle/>
          <a:p>
            <a:pPr marL="659130" marR="652145" algn="ctr">
              <a:lnSpc>
                <a:spcPts val="3220"/>
              </a:lnSpc>
              <a:spcBef>
                <a:spcPts val="385"/>
              </a:spcBef>
            </a:pPr>
            <a:r>
              <a:rPr sz="2800" spc="50" dirty="0">
                <a:solidFill>
                  <a:srgbClr val="F1FAFF"/>
                </a:solidFill>
                <a:latin typeface="Trebuchet MS"/>
                <a:cs typeface="Trebuchet MS"/>
              </a:rPr>
              <a:t>REGIONAL </a:t>
            </a:r>
            <a:r>
              <a:rPr sz="2800" spc="55" dirty="0">
                <a:solidFill>
                  <a:srgbClr val="F1FAFF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F1FAFF"/>
                </a:solidFill>
                <a:latin typeface="Trebuchet MS"/>
                <a:cs typeface="Trebuchet MS"/>
              </a:rPr>
              <a:t>INSTITUTIONS </a:t>
            </a:r>
            <a:r>
              <a:rPr sz="2800" spc="-35" dirty="0">
                <a:solidFill>
                  <a:srgbClr val="F1FAFF"/>
                </a:solidFill>
                <a:latin typeface="Trebuchet MS"/>
                <a:cs typeface="Trebuchet MS"/>
              </a:rPr>
              <a:t>&amp; </a:t>
            </a:r>
            <a:r>
              <a:rPr sz="2800" spc="-830" dirty="0">
                <a:solidFill>
                  <a:srgbClr val="F1FAFF"/>
                </a:solidFill>
                <a:latin typeface="Trebuchet MS"/>
                <a:cs typeface="Trebuchet MS"/>
              </a:rPr>
              <a:t> </a:t>
            </a:r>
            <a:r>
              <a:rPr sz="2800" spc="15" dirty="0">
                <a:solidFill>
                  <a:srgbClr val="F1FAFF"/>
                </a:solidFill>
                <a:latin typeface="Trebuchet MS"/>
                <a:cs typeface="Trebuchet MS"/>
              </a:rPr>
              <a:t>POLITICS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Times New Roman"/>
              <a:cs typeface="Times New Roman"/>
            </a:endParaRPr>
          </a:p>
          <a:p>
            <a:pPr marL="408940">
              <a:lnSpc>
                <a:spcPct val="100000"/>
              </a:lnSpc>
            </a:pPr>
            <a:r>
              <a:rPr spc="-65" dirty="0"/>
              <a:t>8</a:t>
            </a:r>
            <a:r>
              <a:rPr spc="-100" dirty="0"/>
              <a:t> </a:t>
            </a:r>
            <a:r>
              <a:rPr spc="110" dirty="0"/>
              <a:t>MANDATORY</a:t>
            </a:r>
            <a:r>
              <a:rPr spc="-100" dirty="0"/>
              <a:t> </a:t>
            </a:r>
            <a:r>
              <a:rPr spc="140" dirty="0"/>
              <a:t>COURSES</a:t>
            </a:r>
          </a:p>
          <a:p>
            <a:pPr marL="754380" marR="311150">
              <a:lnSpc>
                <a:spcPct val="113300"/>
              </a:lnSpc>
              <a:spcBef>
                <a:spcPts val="1960"/>
              </a:spcBef>
            </a:pPr>
            <a:r>
              <a:rPr sz="1600" b="0" spc="-55" dirty="0">
                <a:latin typeface="Trebuchet MS"/>
                <a:cs typeface="Trebuchet MS"/>
              </a:rPr>
              <a:t>INTERNATIONAL</a:t>
            </a:r>
            <a:r>
              <a:rPr sz="1600" b="0" spc="-40" dirty="0">
                <a:latin typeface="Trebuchet MS"/>
                <a:cs typeface="Trebuchet MS"/>
              </a:rPr>
              <a:t> </a:t>
            </a:r>
            <a:r>
              <a:rPr sz="1600" b="0" spc="-75" dirty="0">
                <a:latin typeface="Trebuchet MS"/>
                <a:cs typeface="Trebuchet MS"/>
              </a:rPr>
              <a:t>LAW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-30" dirty="0">
                <a:latin typeface="Trebuchet MS"/>
                <a:cs typeface="Trebuchet MS"/>
              </a:rPr>
              <a:t>&amp;</a:t>
            </a:r>
            <a:r>
              <a:rPr sz="1600" b="0" spc="-40" dirty="0">
                <a:latin typeface="Trebuchet MS"/>
                <a:cs typeface="Trebuchet MS"/>
              </a:rPr>
              <a:t> </a:t>
            </a:r>
            <a:r>
              <a:rPr sz="1600" b="0" spc="5" dirty="0">
                <a:latin typeface="Trebuchet MS"/>
                <a:cs typeface="Trebuchet MS"/>
              </a:rPr>
              <a:t>DEVELOPMENT </a:t>
            </a:r>
            <a:r>
              <a:rPr sz="1600" b="0" spc="-465" dirty="0">
                <a:latin typeface="Trebuchet MS"/>
                <a:cs typeface="Trebuchet MS"/>
              </a:rPr>
              <a:t> </a:t>
            </a:r>
            <a:r>
              <a:rPr sz="1600" b="0" spc="-55" dirty="0">
                <a:latin typeface="Trebuchet MS"/>
                <a:cs typeface="Trebuchet MS"/>
              </a:rPr>
              <a:t>IINTERNATIONAL </a:t>
            </a:r>
            <a:r>
              <a:rPr sz="1600" b="0" spc="-10" dirty="0">
                <a:latin typeface="Trebuchet MS"/>
                <a:cs typeface="Trebuchet MS"/>
              </a:rPr>
              <a:t>HISTORY </a:t>
            </a:r>
            <a:r>
              <a:rPr sz="1600" b="0" spc="70" dirty="0">
                <a:latin typeface="Trebuchet MS"/>
                <a:cs typeface="Trebuchet MS"/>
              </a:rPr>
              <a:t>OF </a:t>
            </a:r>
            <a:r>
              <a:rPr sz="1600" b="0" spc="55" dirty="0">
                <a:latin typeface="Trebuchet MS"/>
                <a:cs typeface="Trebuchet MS"/>
              </a:rPr>
              <a:t>PEACE </a:t>
            </a:r>
            <a:r>
              <a:rPr sz="1600" b="0" spc="60" dirty="0">
                <a:latin typeface="Trebuchet MS"/>
                <a:cs typeface="Trebuchet MS"/>
              </a:rPr>
              <a:t> </a:t>
            </a:r>
            <a:r>
              <a:rPr sz="1600" b="0" spc="-55" dirty="0">
                <a:latin typeface="Trebuchet MS"/>
                <a:cs typeface="Trebuchet MS"/>
              </a:rPr>
              <a:t>INTERNATIONAL</a:t>
            </a:r>
            <a:r>
              <a:rPr sz="1600" b="0" spc="-50" dirty="0">
                <a:latin typeface="Trebuchet MS"/>
                <a:cs typeface="Trebuchet MS"/>
              </a:rPr>
              <a:t> </a:t>
            </a:r>
            <a:r>
              <a:rPr sz="1600" b="0" spc="105" dirty="0">
                <a:latin typeface="Trebuchet MS"/>
                <a:cs typeface="Trebuchet MS"/>
              </a:rPr>
              <a:t>MACROECONOMICS </a:t>
            </a:r>
            <a:r>
              <a:rPr sz="1600" b="0" spc="-470" dirty="0">
                <a:latin typeface="Trebuchet MS"/>
                <a:cs typeface="Trebuchet MS"/>
              </a:rPr>
              <a:t> </a:t>
            </a:r>
            <a:r>
              <a:rPr sz="1600" b="0" spc="-50" dirty="0">
                <a:latin typeface="Trebuchet MS"/>
                <a:cs typeface="Trebuchet MS"/>
              </a:rPr>
              <a:t>NTERNATIONAL</a:t>
            </a:r>
            <a:r>
              <a:rPr sz="1600" b="0" spc="-40" dirty="0">
                <a:latin typeface="Trebuchet MS"/>
                <a:cs typeface="Trebuchet MS"/>
              </a:rPr>
              <a:t> </a:t>
            </a:r>
            <a:r>
              <a:rPr sz="1600" b="0" spc="-5" dirty="0">
                <a:latin typeface="Trebuchet MS"/>
                <a:cs typeface="Trebuchet MS"/>
              </a:rPr>
              <a:t>POLITICS</a:t>
            </a:r>
            <a:endParaRPr sz="1600">
              <a:latin typeface="Trebuchet MS"/>
              <a:cs typeface="Trebuchet MS"/>
            </a:endParaRPr>
          </a:p>
          <a:p>
            <a:pPr marL="754380" marR="559435">
              <a:lnSpc>
                <a:spcPct val="113300"/>
              </a:lnSpc>
            </a:pPr>
            <a:r>
              <a:rPr sz="1600" b="0" spc="-220" dirty="0">
                <a:latin typeface="Trebuchet MS"/>
                <a:cs typeface="Trebuchet MS"/>
              </a:rPr>
              <a:t>T</a:t>
            </a:r>
            <a:r>
              <a:rPr sz="1600" b="0" spc="-85" dirty="0">
                <a:latin typeface="Trebuchet MS"/>
                <a:cs typeface="Trebuchet MS"/>
              </a:rPr>
              <a:t>H</a:t>
            </a:r>
            <a:r>
              <a:rPr sz="1600" b="0" spc="25" dirty="0">
                <a:latin typeface="Trebuchet MS"/>
                <a:cs typeface="Trebuchet MS"/>
              </a:rPr>
              <a:t>E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-90" dirty="0">
                <a:latin typeface="Trebuchet MS"/>
                <a:cs typeface="Trebuchet MS"/>
              </a:rPr>
              <a:t>I</a:t>
            </a:r>
            <a:r>
              <a:rPr sz="1600" b="0" spc="-55" dirty="0">
                <a:latin typeface="Trebuchet MS"/>
                <a:cs typeface="Trebuchet MS"/>
              </a:rPr>
              <a:t>N</a:t>
            </a:r>
            <a:r>
              <a:rPr sz="1600" b="0" spc="-220" dirty="0">
                <a:latin typeface="Trebuchet MS"/>
                <a:cs typeface="Trebuchet MS"/>
              </a:rPr>
              <a:t>T</a:t>
            </a:r>
            <a:r>
              <a:rPr sz="1600" b="0" spc="30" dirty="0">
                <a:latin typeface="Trebuchet MS"/>
                <a:cs typeface="Trebuchet MS"/>
              </a:rPr>
              <a:t>E</a:t>
            </a:r>
            <a:r>
              <a:rPr sz="1600" b="0" spc="-60" dirty="0">
                <a:latin typeface="Trebuchet MS"/>
                <a:cs typeface="Trebuchet MS"/>
              </a:rPr>
              <a:t>R</a:t>
            </a:r>
            <a:r>
              <a:rPr sz="1600" b="0" spc="-55" dirty="0">
                <a:latin typeface="Trebuchet MS"/>
                <a:cs typeface="Trebuchet MS"/>
              </a:rPr>
              <a:t>N</a:t>
            </a:r>
            <a:r>
              <a:rPr sz="1600" b="0" spc="45" dirty="0">
                <a:latin typeface="Trebuchet MS"/>
                <a:cs typeface="Trebuchet MS"/>
              </a:rPr>
              <a:t>A</a:t>
            </a:r>
            <a:r>
              <a:rPr sz="1600" b="0" spc="-220" dirty="0">
                <a:latin typeface="Trebuchet MS"/>
                <a:cs typeface="Trebuchet MS"/>
              </a:rPr>
              <a:t>T</a:t>
            </a:r>
            <a:r>
              <a:rPr sz="1600" b="0" spc="-90" dirty="0">
                <a:latin typeface="Trebuchet MS"/>
                <a:cs typeface="Trebuchet MS"/>
              </a:rPr>
              <a:t>I</a:t>
            </a:r>
            <a:r>
              <a:rPr sz="1600" b="0" spc="185" dirty="0">
                <a:latin typeface="Trebuchet MS"/>
                <a:cs typeface="Trebuchet MS"/>
              </a:rPr>
              <a:t>O</a:t>
            </a:r>
            <a:r>
              <a:rPr sz="1600" b="0" spc="-55" dirty="0">
                <a:latin typeface="Trebuchet MS"/>
                <a:cs typeface="Trebuchet MS"/>
              </a:rPr>
              <a:t>N</a:t>
            </a:r>
            <a:r>
              <a:rPr sz="1600" b="0" spc="45" dirty="0">
                <a:latin typeface="Trebuchet MS"/>
                <a:cs typeface="Trebuchet MS"/>
              </a:rPr>
              <a:t>A</a:t>
            </a:r>
            <a:r>
              <a:rPr sz="1600" b="0" spc="-160" dirty="0">
                <a:latin typeface="Trebuchet MS"/>
                <a:cs typeface="Trebuchet MS"/>
              </a:rPr>
              <a:t>L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150" dirty="0">
                <a:latin typeface="Trebuchet MS"/>
                <a:cs typeface="Trebuchet MS"/>
              </a:rPr>
              <a:t>S</a:t>
            </a:r>
            <a:r>
              <a:rPr sz="1600" b="0" spc="60" dirty="0">
                <a:latin typeface="Trebuchet MS"/>
                <a:cs typeface="Trebuchet MS"/>
              </a:rPr>
              <a:t>Y</a:t>
            </a:r>
            <a:r>
              <a:rPr sz="1600" b="0" spc="150" dirty="0">
                <a:latin typeface="Trebuchet MS"/>
                <a:cs typeface="Trebuchet MS"/>
              </a:rPr>
              <a:t>S</a:t>
            </a:r>
            <a:r>
              <a:rPr sz="1600" b="0" spc="-220" dirty="0">
                <a:latin typeface="Trebuchet MS"/>
                <a:cs typeface="Trebuchet MS"/>
              </a:rPr>
              <a:t>T</a:t>
            </a:r>
            <a:r>
              <a:rPr sz="1600" b="0" spc="30" dirty="0">
                <a:latin typeface="Trebuchet MS"/>
                <a:cs typeface="Trebuchet MS"/>
              </a:rPr>
              <a:t>E</a:t>
            </a:r>
            <a:r>
              <a:rPr sz="1600" b="0" spc="114" dirty="0">
                <a:latin typeface="Trebuchet MS"/>
                <a:cs typeface="Trebuchet MS"/>
              </a:rPr>
              <a:t>M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45" dirty="0">
                <a:latin typeface="Trebuchet MS"/>
                <a:cs typeface="Trebuchet MS"/>
              </a:rPr>
              <a:t>A</a:t>
            </a:r>
            <a:r>
              <a:rPr sz="1600" b="0" spc="-40" dirty="0">
                <a:latin typeface="Trebuchet MS"/>
                <a:cs typeface="Trebuchet MS"/>
              </a:rPr>
              <a:t>F</a:t>
            </a:r>
            <a:r>
              <a:rPr sz="1600" b="0" spc="-220" dirty="0">
                <a:latin typeface="Trebuchet MS"/>
                <a:cs typeface="Trebuchet MS"/>
              </a:rPr>
              <a:t>T</a:t>
            </a:r>
            <a:r>
              <a:rPr sz="1600" b="0" spc="30" dirty="0">
                <a:latin typeface="Trebuchet MS"/>
                <a:cs typeface="Trebuchet MS"/>
              </a:rPr>
              <a:t>E</a:t>
            </a:r>
            <a:r>
              <a:rPr sz="1600" b="0" spc="-45" dirty="0">
                <a:latin typeface="Trebuchet MS"/>
                <a:cs typeface="Trebuchet MS"/>
              </a:rPr>
              <a:t>R  </a:t>
            </a:r>
            <a:r>
              <a:rPr sz="1600" b="0" spc="-220" dirty="0">
                <a:latin typeface="Trebuchet MS"/>
                <a:cs typeface="Trebuchet MS"/>
              </a:rPr>
              <a:t>T</a:t>
            </a:r>
            <a:r>
              <a:rPr sz="1600" b="0" spc="-85" dirty="0">
                <a:latin typeface="Trebuchet MS"/>
                <a:cs typeface="Trebuchet MS"/>
              </a:rPr>
              <a:t>H</a:t>
            </a:r>
            <a:r>
              <a:rPr sz="1600" b="0" spc="25" dirty="0">
                <a:latin typeface="Trebuchet MS"/>
                <a:cs typeface="Trebuchet MS"/>
              </a:rPr>
              <a:t>E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30" dirty="0">
                <a:latin typeface="Trebuchet MS"/>
                <a:cs typeface="Trebuchet MS"/>
              </a:rPr>
              <a:t>E</a:t>
            </a:r>
            <a:r>
              <a:rPr sz="1600" b="0" spc="-55" dirty="0">
                <a:latin typeface="Trebuchet MS"/>
                <a:cs typeface="Trebuchet MS"/>
              </a:rPr>
              <a:t>N</a:t>
            </a:r>
            <a:r>
              <a:rPr sz="1600" b="0" spc="55" dirty="0">
                <a:latin typeface="Trebuchet MS"/>
                <a:cs typeface="Trebuchet MS"/>
              </a:rPr>
              <a:t>D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185" dirty="0">
                <a:latin typeface="Trebuchet MS"/>
                <a:cs typeface="Trebuchet MS"/>
              </a:rPr>
              <a:t>O</a:t>
            </a:r>
            <a:r>
              <a:rPr sz="1600" b="0" spc="-45" dirty="0">
                <a:latin typeface="Trebuchet MS"/>
                <a:cs typeface="Trebuchet MS"/>
              </a:rPr>
              <a:t>F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-220" dirty="0">
                <a:latin typeface="Trebuchet MS"/>
                <a:cs typeface="Trebuchet MS"/>
              </a:rPr>
              <a:t>T</a:t>
            </a:r>
            <a:r>
              <a:rPr sz="1600" b="0" spc="-85" dirty="0">
                <a:latin typeface="Trebuchet MS"/>
                <a:cs typeface="Trebuchet MS"/>
              </a:rPr>
              <a:t>H</a:t>
            </a:r>
            <a:r>
              <a:rPr sz="1600" b="0" spc="25" dirty="0">
                <a:latin typeface="Trebuchet MS"/>
                <a:cs typeface="Trebuchet MS"/>
              </a:rPr>
              <a:t>E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210" dirty="0">
                <a:latin typeface="Trebuchet MS"/>
                <a:cs typeface="Trebuchet MS"/>
              </a:rPr>
              <a:t>C</a:t>
            </a:r>
            <a:r>
              <a:rPr sz="1600" b="0" spc="185" dirty="0">
                <a:latin typeface="Trebuchet MS"/>
                <a:cs typeface="Trebuchet MS"/>
              </a:rPr>
              <a:t>O</a:t>
            </a:r>
            <a:r>
              <a:rPr sz="1600" b="0" spc="-155" dirty="0">
                <a:latin typeface="Trebuchet MS"/>
                <a:cs typeface="Trebuchet MS"/>
              </a:rPr>
              <a:t>L</a:t>
            </a:r>
            <a:r>
              <a:rPr sz="1600" b="0" spc="55" dirty="0">
                <a:latin typeface="Trebuchet MS"/>
                <a:cs typeface="Trebuchet MS"/>
              </a:rPr>
              <a:t>D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-110" dirty="0">
                <a:latin typeface="Trebuchet MS"/>
                <a:cs typeface="Trebuchet MS"/>
              </a:rPr>
              <a:t>W</a:t>
            </a:r>
            <a:r>
              <a:rPr sz="1600" b="0" spc="45" dirty="0">
                <a:latin typeface="Trebuchet MS"/>
                <a:cs typeface="Trebuchet MS"/>
              </a:rPr>
              <a:t>A</a:t>
            </a:r>
            <a:r>
              <a:rPr sz="1600" b="0" spc="-45" dirty="0">
                <a:latin typeface="Trebuchet MS"/>
                <a:cs typeface="Trebuchet MS"/>
              </a:rPr>
              <a:t>R  </a:t>
            </a:r>
            <a:r>
              <a:rPr sz="1600" b="0" spc="-15" dirty="0">
                <a:latin typeface="Trebuchet MS"/>
                <a:cs typeface="Trebuchet MS"/>
              </a:rPr>
              <a:t>THEORY</a:t>
            </a:r>
            <a:r>
              <a:rPr sz="1600" b="0" spc="-40" dirty="0">
                <a:latin typeface="Trebuchet MS"/>
                <a:cs typeface="Trebuchet MS"/>
              </a:rPr>
              <a:t> </a:t>
            </a:r>
            <a:r>
              <a:rPr sz="1600" b="0" spc="70" dirty="0">
                <a:latin typeface="Trebuchet MS"/>
                <a:cs typeface="Trebuchet MS"/>
              </a:rPr>
              <a:t>OF</a:t>
            </a:r>
            <a:r>
              <a:rPr sz="1600" b="0" spc="-40" dirty="0">
                <a:latin typeface="Trebuchet MS"/>
                <a:cs typeface="Trebuchet MS"/>
              </a:rPr>
              <a:t> </a:t>
            </a:r>
            <a:r>
              <a:rPr sz="1600" b="0" dirty="0">
                <a:latin typeface="Trebuchet MS"/>
                <a:cs typeface="Trebuchet MS"/>
              </a:rPr>
              <a:t>HUMAN</a:t>
            </a:r>
            <a:r>
              <a:rPr sz="1600" b="0" spc="-40" dirty="0">
                <a:latin typeface="Trebuchet MS"/>
                <a:cs typeface="Trebuchet MS"/>
              </a:rPr>
              <a:t> </a:t>
            </a:r>
            <a:r>
              <a:rPr sz="1600" b="0" spc="-20" dirty="0">
                <a:latin typeface="Trebuchet MS"/>
                <a:cs typeface="Trebuchet MS"/>
              </a:rPr>
              <a:t>RIGHTS</a:t>
            </a:r>
            <a:endParaRPr sz="1600">
              <a:latin typeface="Trebuchet MS"/>
              <a:cs typeface="Trebuchet MS"/>
            </a:endParaRPr>
          </a:p>
          <a:p>
            <a:pPr marL="754380" marR="207010">
              <a:lnSpc>
                <a:spcPct val="113300"/>
              </a:lnSpc>
            </a:pPr>
            <a:r>
              <a:rPr sz="1600" b="0" spc="-220" dirty="0">
                <a:latin typeface="Trebuchet MS"/>
                <a:cs typeface="Trebuchet MS"/>
              </a:rPr>
              <a:t>T</a:t>
            </a:r>
            <a:r>
              <a:rPr sz="1600" b="0" spc="-85" dirty="0">
                <a:latin typeface="Trebuchet MS"/>
                <a:cs typeface="Trebuchet MS"/>
              </a:rPr>
              <a:t>H</a:t>
            </a:r>
            <a:r>
              <a:rPr sz="1600" b="0" spc="25" dirty="0">
                <a:latin typeface="Trebuchet MS"/>
                <a:cs typeface="Trebuchet MS"/>
              </a:rPr>
              <a:t>E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-30" dirty="0">
                <a:latin typeface="Trebuchet MS"/>
                <a:cs typeface="Trebuchet MS"/>
              </a:rPr>
              <a:t>U</a:t>
            </a:r>
            <a:r>
              <a:rPr sz="1600" b="0" spc="-55" dirty="0">
                <a:latin typeface="Trebuchet MS"/>
                <a:cs typeface="Trebuchet MS"/>
              </a:rPr>
              <a:t>N</a:t>
            </a:r>
            <a:r>
              <a:rPr sz="1600" b="0" spc="-90" dirty="0">
                <a:latin typeface="Trebuchet MS"/>
                <a:cs typeface="Trebuchet MS"/>
              </a:rPr>
              <a:t>I</a:t>
            </a:r>
            <a:r>
              <a:rPr sz="1600" b="0" spc="-220" dirty="0">
                <a:latin typeface="Trebuchet MS"/>
                <a:cs typeface="Trebuchet MS"/>
              </a:rPr>
              <a:t>T</a:t>
            </a:r>
            <a:r>
              <a:rPr sz="1600" b="0" spc="30" dirty="0">
                <a:latin typeface="Trebuchet MS"/>
                <a:cs typeface="Trebuchet MS"/>
              </a:rPr>
              <a:t>E</a:t>
            </a:r>
            <a:r>
              <a:rPr sz="1600" b="0" spc="55" dirty="0">
                <a:latin typeface="Trebuchet MS"/>
                <a:cs typeface="Trebuchet MS"/>
              </a:rPr>
              <a:t>D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150" dirty="0">
                <a:latin typeface="Trebuchet MS"/>
                <a:cs typeface="Trebuchet MS"/>
              </a:rPr>
              <a:t>S</a:t>
            </a:r>
            <a:r>
              <a:rPr sz="1600" b="0" spc="-220" dirty="0">
                <a:latin typeface="Trebuchet MS"/>
                <a:cs typeface="Trebuchet MS"/>
              </a:rPr>
              <a:t>T</a:t>
            </a:r>
            <a:r>
              <a:rPr sz="1600" b="0" spc="45" dirty="0">
                <a:latin typeface="Trebuchet MS"/>
                <a:cs typeface="Trebuchet MS"/>
              </a:rPr>
              <a:t>A</a:t>
            </a:r>
            <a:r>
              <a:rPr sz="1600" b="0" spc="-220" dirty="0">
                <a:latin typeface="Trebuchet MS"/>
                <a:cs typeface="Trebuchet MS"/>
              </a:rPr>
              <a:t>T</a:t>
            </a:r>
            <a:r>
              <a:rPr sz="1600" b="0" spc="30" dirty="0">
                <a:latin typeface="Trebuchet MS"/>
                <a:cs typeface="Trebuchet MS"/>
              </a:rPr>
              <a:t>E</a:t>
            </a:r>
            <a:r>
              <a:rPr sz="1600" b="0" spc="145" dirty="0">
                <a:latin typeface="Trebuchet MS"/>
                <a:cs typeface="Trebuchet MS"/>
              </a:rPr>
              <a:t>S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45" dirty="0">
                <a:latin typeface="Trebuchet MS"/>
                <a:cs typeface="Trebuchet MS"/>
              </a:rPr>
              <a:t>A</a:t>
            </a:r>
            <a:r>
              <a:rPr sz="1600" b="0" spc="-55" dirty="0">
                <a:latin typeface="Trebuchet MS"/>
                <a:cs typeface="Trebuchet MS"/>
              </a:rPr>
              <a:t>N</a:t>
            </a:r>
            <a:r>
              <a:rPr sz="1600" b="0" spc="55" dirty="0">
                <a:latin typeface="Trebuchet MS"/>
                <a:cs typeface="Trebuchet MS"/>
              </a:rPr>
              <a:t>D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-220" dirty="0">
                <a:latin typeface="Trebuchet MS"/>
                <a:cs typeface="Trebuchet MS"/>
              </a:rPr>
              <a:t>T</a:t>
            </a:r>
            <a:r>
              <a:rPr sz="1600" b="0" spc="-85" dirty="0">
                <a:latin typeface="Trebuchet MS"/>
                <a:cs typeface="Trebuchet MS"/>
              </a:rPr>
              <a:t>H</a:t>
            </a:r>
            <a:r>
              <a:rPr sz="1600" b="0" spc="25" dirty="0">
                <a:latin typeface="Trebuchet MS"/>
                <a:cs typeface="Trebuchet MS"/>
              </a:rPr>
              <a:t>E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-110" dirty="0">
                <a:latin typeface="Trebuchet MS"/>
                <a:cs typeface="Trebuchet MS"/>
              </a:rPr>
              <a:t>W</a:t>
            </a:r>
            <a:r>
              <a:rPr sz="1600" b="0" spc="185" dirty="0">
                <a:latin typeface="Trebuchet MS"/>
                <a:cs typeface="Trebuchet MS"/>
              </a:rPr>
              <a:t>O</a:t>
            </a:r>
            <a:r>
              <a:rPr sz="1600" b="0" spc="-60" dirty="0">
                <a:latin typeface="Trebuchet MS"/>
                <a:cs typeface="Trebuchet MS"/>
              </a:rPr>
              <a:t>R</a:t>
            </a:r>
            <a:r>
              <a:rPr sz="1600" b="0" spc="-155" dirty="0">
                <a:latin typeface="Trebuchet MS"/>
                <a:cs typeface="Trebuchet MS"/>
              </a:rPr>
              <a:t>L</a:t>
            </a:r>
            <a:r>
              <a:rPr sz="1600" b="0" spc="55" dirty="0">
                <a:latin typeface="Trebuchet MS"/>
                <a:cs typeface="Trebuchet MS"/>
              </a:rPr>
              <a:t>D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-90" dirty="0">
                <a:latin typeface="Trebuchet MS"/>
                <a:cs typeface="Trebuchet MS"/>
              </a:rPr>
              <a:t>I</a:t>
            </a:r>
            <a:r>
              <a:rPr sz="1600" b="0" spc="-40" dirty="0">
                <a:latin typeface="Trebuchet MS"/>
                <a:cs typeface="Trebuchet MS"/>
              </a:rPr>
              <a:t>N  </a:t>
            </a:r>
            <a:r>
              <a:rPr sz="1600" b="0" spc="-220" dirty="0">
                <a:latin typeface="Trebuchet MS"/>
                <a:cs typeface="Trebuchet MS"/>
              </a:rPr>
              <a:t>T</a:t>
            </a:r>
            <a:r>
              <a:rPr sz="1600" b="0" spc="-85" dirty="0">
                <a:latin typeface="Trebuchet MS"/>
                <a:cs typeface="Trebuchet MS"/>
              </a:rPr>
              <a:t>H</a:t>
            </a:r>
            <a:r>
              <a:rPr sz="1600" b="0" spc="25" dirty="0">
                <a:latin typeface="Trebuchet MS"/>
                <a:cs typeface="Trebuchet MS"/>
              </a:rPr>
              <a:t>E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145" dirty="0">
                <a:latin typeface="Trebuchet MS"/>
                <a:cs typeface="Trebuchet MS"/>
              </a:rPr>
              <a:t>2</a:t>
            </a:r>
            <a:r>
              <a:rPr sz="1600" b="0" spc="60" dirty="0">
                <a:latin typeface="Trebuchet MS"/>
                <a:cs typeface="Trebuchet MS"/>
              </a:rPr>
              <a:t>0</a:t>
            </a:r>
            <a:r>
              <a:rPr sz="1600" b="0" spc="-220" dirty="0">
                <a:latin typeface="Trebuchet MS"/>
                <a:cs typeface="Trebuchet MS"/>
              </a:rPr>
              <a:t>T</a:t>
            </a:r>
            <a:r>
              <a:rPr sz="1600" b="0" spc="-90" dirty="0">
                <a:latin typeface="Trebuchet MS"/>
                <a:cs typeface="Trebuchet MS"/>
              </a:rPr>
              <a:t>H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45" dirty="0">
                <a:latin typeface="Trebuchet MS"/>
                <a:cs typeface="Trebuchet MS"/>
              </a:rPr>
              <a:t>A</a:t>
            </a:r>
            <a:r>
              <a:rPr sz="1600" b="0" spc="-55" dirty="0">
                <a:latin typeface="Trebuchet MS"/>
                <a:cs typeface="Trebuchet MS"/>
              </a:rPr>
              <a:t>N</a:t>
            </a:r>
            <a:r>
              <a:rPr sz="1600" b="0" spc="55" dirty="0">
                <a:latin typeface="Trebuchet MS"/>
                <a:cs typeface="Trebuchet MS"/>
              </a:rPr>
              <a:t>D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145" dirty="0">
                <a:latin typeface="Trebuchet MS"/>
                <a:cs typeface="Trebuchet MS"/>
              </a:rPr>
              <a:t>2</a:t>
            </a:r>
            <a:r>
              <a:rPr sz="1600" b="0" spc="-375" dirty="0">
                <a:latin typeface="Trebuchet MS"/>
                <a:cs typeface="Trebuchet MS"/>
              </a:rPr>
              <a:t>1</a:t>
            </a:r>
            <a:r>
              <a:rPr sz="1600" b="0" spc="150" dirty="0">
                <a:latin typeface="Trebuchet MS"/>
                <a:cs typeface="Trebuchet MS"/>
              </a:rPr>
              <a:t>S</a:t>
            </a:r>
            <a:r>
              <a:rPr sz="1600" b="0" spc="-225" dirty="0">
                <a:latin typeface="Trebuchet MS"/>
                <a:cs typeface="Trebuchet MS"/>
              </a:rPr>
              <a:t>T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210" dirty="0">
                <a:latin typeface="Trebuchet MS"/>
                <a:cs typeface="Trebuchet MS"/>
              </a:rPr>
              <a:t>C</a:t>
            </a:r>
            <a:r>
              <a:rPr sz="1600" b="0" spc="-145" dirty="0">
                <a:latin typeface="Trebuchet MS"/>
                <a:cs typeface="Trebuchet MS"/>
              </a:rPr>
              <a:t>.  </a:t>
            </a:r>
            <a:r>
              <a:rPr sz="1600" b="0" spc="20" dirty="0">
                <a:latin typeface="Trebuchet MS"/>
                <a:cs typeface="Trebuchet MS"/>
              </a:rPr>
              <a:t>FRENCH/GERMAN/RUSSIAN/SPANISH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32585" y="466417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32585" y="521662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2585" y="549284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32585" y="604529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2585" y="632152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32585" y="687397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585" y="742642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69187" y="3272312"/>
            <a:ext cx="4448175" cy="5972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401320">
              <a:lnSpc>
                <a:spcPct val="100000"/>
              </a:lnSpc>
              <a:spcBef>
                <a:spcPts val="2010"/>
              </a:spcBef>
            </a:pPr>
            <a:r>
              <a:rPr sz="2600" b="1" spc="-125" dirty="0">
                <a:solidFill>
                  <a:srgbClr val="244257"/>
                </a:solidFill>
                <a:latin typeface="Trebuchet MS"/>
                <a:cs typeface="Trebuchet MS"/>
              </a:rPr>
              <a:t>3</a:t>
            </a:r>
            <a:r>
              <a:rPr sz="2600" b="1" spc="-8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600" b="1" spc="-120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2600" b="1" spc="-145" dirty="0">
                <a:solidFill>
                  <a:srgbClr val="244257"/>
                </a:solidFill>
                <a:latin typeface="Trebuchet MS"/>
                <a:cs typeface="Trebuchet MS"/>
              </a:rPr>
              <a:t>L</a:t>
            </a:r>
            <a:r>
              <a:rPr sz="2600" b="1" spc="-120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2600" b="1" spc="365" dirty="0">
                <a:solidFill>
                  <a:srgbClr val="244257"/>
                </a:solidFill>
                <a:latin typeface="Trebuchet MS"/>
                <a:cs typeface="Trebuchet MS"/>
              </a:rPr>
              <a:t>C</a:t>
            </a:r>
            <a:r>
              <a:rPr sz="2600" b="1" spc="-145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2600" b="1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2600" b="1" spc="200" dirty="0">
                <a:solidFill>
                  <a:srgbClr val="244257"/>
                </a:solidFill>
                <a:latin typeface="Trebuchet MS"/>
                <a:cs typeface="Trebuchet MS"/>
              </a:rPr>
              <a:t>V</a:t>
            </a:r>
            <a:r>
              <a:rPr sz="2600" b="1" spc="-145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2600" b="1" spc="-8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2600" b="1" spc="365" dirty="0">
                <a:solidFill>
                  <a:srgbClr val="244257"/>
                </a:solidFill>
                <a:latin typeface="Trebuchet MS"/>
                <a:cs typeface="Trebuchet MS"/>
              </a:rPr>
              <a:t>C</a:t>
            </a:r>
            <a:r>
              <a:rPr sz="2600" b="1" spc="195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2600" b="1" spc="-45" dirty="0">
                <a:solidFill>
                  <a:srgbClr val="244257"/>
                </a:solidFill>
                <a:latin typeface="Trebuchet MS"/>
                <a:cs typeface="Trebuchet MS"/>
              </a:rPr>
              <a:t>U</a:t>
            </a:r>
            <a:r>
              <a:rPr sz="2600" b="1" spc="-135" dirty="0">
                <a:solidFill>
                  <a:srgbClr val="244257"/>
                </a:solidFill>
                <a:latin typeface="Trebuchet MS"/>
                <a:cs typeface="Trebuchet MS"/>
              </a:rPr>
              <a:t>R</a:t>
            </a:r>
            <a:r>
              <a:rPr sz="2600" b="1" spc="330" dirty="0">
                <a:solidFill>
                  <a:srgbClr val="244257"/>
                </a:solidFill>
                <a:latin typeface="Trebuchet MS"/>
                <a:cs typeface="Trebuchet MS"/>
              </a:rPr>
              <a:t>S</a:t>
            </a:r>
            <a:r>
              <a:rPr sz="2600" b="1" spc="-120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2600" b="1" spc="305" dirty="0">
                <a:solidFill>
                  <a:srgbClr val="244257"/>
                </a:solidFill>
                <a:latin typeface="Trebuchet MS"/>
                <a:cs typeface="Trebuchet MS"/>
              </a:rPr>
              <a:t>S</a:t>
            </a:r>
            <a:endParaRPr sz="2600">
              <a:latin typeface="Trebuchet MS"/>
              <a:cs typeface="Trebuchet MS"/>
            </a:endParaRPr>
          </a:p>
          <a:p>
            <a:pPr marL="746760" marR="632460">
              <a:lnSpc>
                <a:spcPct val="113300"/>
              </a:lnSpc>
              <a:spcBef>
                <a:spcPts val="1085"/>
              </a:spcBef>
            </a:pPr>
            <a:r>
              <a:rPr sz="1600" dirty="0">
                <a:solidFill>
                  <a:srgbClr val="244257"/>
                </a:solidFill>
                <a:latin typeface="Trebuchet MS"/>
                <a:cs typeface="Trebuchet MS"/>
              </a:rPr>
              <a:t>EAST </a:t>
            </a:r>
            <a:r>
              <a:rPr sz="1600" spc="20" dirty="0">
                <a:solidFill>
                  <a:srgbClr val="244257"/>
                </a:solidFill>
                <a:latin typeface="Trebuchet MS"/>
                <a:cs typeface="Trebuchet MS"/>
              </a:rPr>
              <a:t>ASIAN </a:t>
            </a:r>
            <a:r>
              <a:rPr sz="1600" spc="-10" dirty="0">
                <a:solidFill>
                  <a:srgbClr val="244257"/>
                </a:solidFill>
                <a:latin typeface="Trebuchet MS"/>
                <a:cs typeface="Trebuchet MS"/>
              </a:rPr>
              <a:t>HISTORY </a:t>
            </a:r>
            <a:r>
              <a:rPr sz="1600" spc="-75" dirty="0">
                <a:solidFill>
                  <a:srgbClr val="244257"/>
                </a:solidFill>
                <a:latin typeface="Trebuchet MS"/>
                <a:cs typeface="Trebuchet MS"/>
              </a:rPr>
              <a:t>IN </a:t>
            </a:r>
            <a:r>
              <a:rPr sz="1600" spc="-95" dirty="0">
                <a:solidFill>
                  <a:srgbClr val="244257"/>
                </a:solidFill>
                <a:latin typeface="Trebuchet MS"/>
                <a:cs typeface="Trebuchet MS"/>
              </a:rPr>
              <a:t>THE </a:t>
            </a:r>
            <a:r>
              <a:rPr sz="1600" spc="-9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244257"/>
                </a:solidFill>
                <a:latin typeface="Trebuchet MS"/>
                <a:cs typeface="Trebuchet MS"/>
              </a:rPr>
              <a:t>CONTEMPORARY </a:t>
            </a:r>
            <a:r>
              <a:rPr sz="1600" spc="-15" dirty="0">
                <a:solidFill>
                  <a:srgbClr val="244257"/>
                </a:solidFill>
                <a:latin typeface="Trebuchet MS"/>
                <a:cs typeface="Trebuchet MS"/>
              </a:rPr>
              <a:t>WORLD </a:t>
            </a:r>
            <a:r>
              <a:rPr sz="1600" spc="-1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244257"/>
                </a:solidFill>
                <a:latin typeface="Trebuchet MS"/>
                <a:cs typeface="Trebuchet MS"/>
              </a:rPr>
              <a:t>EUROPEAN </a:t>
            </a:r>
            <a:r>
              <a:rPr sz="1600" spc="-25" dirty="0">
                <a:solidFill>
                  <a:srgbClr val="244257"/>
                </a:solidFill>
                <a:latin typeface="Trebuchet MS"/>
                <a:cs typeface="Trebuchet MS"/>
              </a:rPr>
              <a:t>CONSTITUTIONAL </a:t>
            </a:r>
            <a:r>
              <a:rPr sz="1600" spc="-75" dirty="0">
                <a:solidFill>
                  <a:srgbClr val="244257"/>
                </a:solidFill>
                <a:latin typeface="Trebuchet MS"/>
                <a:cs typeface="Trebuchet MS"/>
              </a:rPr>
              <a:t>LAW </a:t>
            </a:r>
            <a:r>
              <a:rPr sz="1600" spc="-47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1600" spc="80" dirty="0">
                <a:solidFill>
                  <a:srgbClr val="244257"/>
                </a:solidFill>
                <a:latin typeface="Trebuchet MS"/>
                <a:cs typeface="Trebuchet MS"/>
              </a:rPr>
              <a:t>V</a:t>
            </a:r>
            <a:r>
              <a:rPr sz="1600" spc="185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1600" spc="-155" dirty="0">
                <a:solidFill>
                  <a:srgbClr val="244257"/>
                </a:solidFill>
                <a:latin typeface="Trebuchet MS"/>
                <a:cs typeface="Trebuchet MS"/>
              </a:rPr>
              <a:t>L</a:t>
            </a:r>
            <a:r>
              <a:rPr sz="1600" spc="80" dirty="0">
                <a:solidFill>
                  <a:srgbClr val="244257"/>
                </a:solidFill>
                <a:latin typeface="Trebuchet MS"/>
                <a:cs typeface="Trebuchet MS"/>
              </a:rPr>
              <a:t>V</a:t>
            </a:r>
            <a:r>
              <a:rPr sz="1600" spc="-9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1600" spc="-55" dirty="0">
                <a:solidFill>
                  <a:srgbClr val="244257"/>
                </a:solidFill>
                <a:latin typeface="Trebuchet MS"/>
                <a:cs typeface="Trebuchet MS"/>
              </a:rPr>
              <a:t>N</a:t>
            </a:r>
            <a:r>
              <a:rPr sz="1600" spc="180" dirty="0">
                <a:solidFill>
                  <a:srgbClr val="244257"/>
                </a:solidFill>
                <a:latin typeface="Trebuchet MS"/>
                <a:cs typeface="Trebuchet MS"/>
              </a:rPr>
              <a:t>G</a:t>
            </a:r>
            <a:r>
              <a:rPr sz="1600" spc="-3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150" dirty="0">
                <a:solidFill>
                  <a:srgbClr val="244257"/>
                </a:solidFill>
                <a:latin typeface="Trebuchet MS"/>
                <a:cs typeface="Trebuchet MS"/>
              </a:rPr>
              <a:t>S</a:t>
            </a:r>
            <a:r>
              <a:rPr sz="1600" spc="30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1600" spc="210" dirty="0">
                <a:solidFill>
                  <a:srgbClr val="244257"/>
                </a:solidFill>
                <a:latin typeface="Trebuchet MS"/>
                <a:cs typeface="Trebuchet MS"/>
              </a:rPr>
              <a:t>C</a:t>
            </a:r>
            <a:r>
              <a:rPr sz="1600" spc="-30" dirty="0">
                <a:solidFill>
                  <a:srgbClr val="244257"/>
                </a:solidFill>
                <a:latin typeface="Trebuchet MS"/>
                <a:cs typeface="Trebuchet MS"/>
              </a:rPr>
              <a:t>U</a:t>
            </a:r>
            <a:r>
              <a:rPr sz="1600" spc="-60" dirty="0">
                <a:solidFill>
                  <a:srgbClr val="244257"/>
                </a:solidFill>
                <a:latin typeface="Trebuchet MS"/>
                <a:cs typeface="Trebuchet MS"/>
              </a:rPr>
              <a:t>R</a:t>
            </a:r>
            <a:r>
              <a:rPr sz="1600" spc="-9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1600" spc="-220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1600" spc="55" dirty="0">
                <a:solidFill>
                  <a:srgbClr val="244257"/>
                </a:solidFill>
                <a:latin typeface="Trebuchet MS"/>
                <a:cs typeface="Trebuchet MS"/>
              </a:rPr>
              <a:t>Y</a:t>
            </a:r>
            <a:r>
              <a:rPr sz="1600" spc="-3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1600" spc="-60" dirty="0">
                <a:solidFill>
                  <a:srgbClr val="244257"/>
                </a:solidFill>
                <a:latin typeface="Trebuchet MS"/>
                <a:cs typeface="Trebuchet MS"/>
              </a:rPr>
              <a:t>N</a:t>
            </a:r>
            <a:r>
              <a:rPr sz="1600" spc="-3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-220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1600" spc="-85" dirty="0">
                <a:solidFill>
                  <a:srgbClr val="244257"/>
                </a:solidFill>
                <a:latin typeface="Trebuchet MS"/>
                <a:cs typeface="Trebuchet MS"/>
              </a:rPr>
              <a:t>H</a:t>
            </a:r>
            <a:r>
              <a:rPr sz="1600" spc="25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1600" spc="-3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244257"/>
                </a:solidFill>
                <a:latin typeface="Trebuchet MS"/>
                <a:cs typeface="Trebuchet MS"/>
              </a:rPr>
              <a:t>P</a:t>
            </a:r>
            <a:r>
              <a:rPr sz="1600" spc="185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1600" spc="150" dirty="0">
                <a:solidFill>
                  <a:srgbClr val="244257"/>
                </a:solidFill>
                <a:latin typeface="Trebuchet MS"/>
                <a:cs typeface="Trebuchet MS"/>
              </a:rPr>
              <a:t>S</a:t>
            </a:r>
            <a:r>
              <a:rPr sz="1600" spc="-155" dirty="0">
                <a:solidFill>
                  <a:srgbClr val="244257"/>
                </a:solidFill>
                <a:latin typeface="Trebuchet MS"/>
                <a:cs typeface="Trebuchet MS"/>
              </a:rPr>
              <a:t>T  </a:t>
            </a:r>
            <a:r>
              <a:rPr sz="1600" spc="-55" dirty="0">
                <a:solidFill>
                  <a:srgbClr val="244257"/>
                </a:solidFill>
                <a:latin typeface="Trebuchet MS"/>
                <a:cs typeface="Trebuchet MS"/>
              </a:rPr>
              <a:t>1945</a:t>
            </a:r>
            <a:r>
              <a:rPr sz="1600" spc="-4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244257"/>
                </a:solidFill>
                <a:latin typeface="Trebuchet MS"/>
                <a:cs typeface="Trebuchet MS"/>
              </a:rPr>
              <a:t>WORLD</a:t>
            </a:r>
            <a:endParaRPr sz="1600">
              <a:latin typeface="Trebuchet MS"/>
              <a:cs typeface="Trebuchet MS"/>
            </a:endParaRPr>
          </a:p>
          <a:p>
            <a:pPr marL="746760" marR="857885">
              <a:lnSpc>
                <a:spcPct val="113300"/>
              </a:lnSpc>
            </a:pPr>
            <a:r>
              <a:rPr sz="1600" spc="30" dirty="0">
                <a:solidFill>
                  <a:srgbClr val="244257"/>
                </a:solidFill>
                <a:latin typeface="Trebuchet MS"/>
                <a:cs typeface="Trebuchet MS"/>
              </a:rPr>
              <a:t>GENDER</a:t>
            </a:r>
            <a:r>
              <a:rPr sz="1600" spc="-4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244257"/>
                </a:solidFill>
                <a:latin typeface="Trebuchet MS"/>
                <a:cs typeface="Trebuchet MS"/>
              </a:rPr>
              <a:t>&amp;</a:t>
            </a:r>
            <a:r>
              <a:rPr sz="1600" spc="-4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244257"/>
                </a:solidFill>
                <a:latin typeface="Trebuchet MS"/>
                <a:cs typeface="Trebuchet MS"/>
              </a:rPr>
              <a:t>POLITICAL</a:t>
            </a:r>
            <a:r>
              <a:rPr sz="1600" spc="-4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244257"/>
                </a:solidFill>
                <a:latin typeface="Trebuchet MS"/>
                <a:cs typeface="Trebuchet MS"/>
              </a:rPr>
              <a:t>THEORIES </a:t>
            </a:r>
            <a:r>
              <a:rPr sz="1600" spc="-47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244257"/>
                </a:solidFill>
                <a:latin typeface="Trebuchet MS"/>
                <a:cs typeface="Trebuchet MS"/>
              </a:rPr>
              <a:t>MULTICULTURAL</a:t>
            </a:r>
            <a:r>
              <a:rPr sz="1600" spc="-4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244257"/>
                </a:solidFill>
                <a:latin typeface="Trebuchet MS"/>
                <a:cs typeface="Trebuchet MS"/>
              </a:rPr>
              <a:t>AMERICAN </a:t>
            </a:r>
            <a:r>
              <a:rPr sz="1600" spc="3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244257"/>
                </a:solidFill>
                <a:latin typeface="Trebuchet MS"/>
                <a:cs typeface="Trebuchet MS"/>
              </a:rPr>
              <a:t>LITERATURE</a:t>
            </a:r>
            <a:endParaRPr sz="1600">
              <a:latin typeface="Trebuchet MS"/>
              <a:cs typeface="Trebuchet MS"/>
            </a:endParaRPr>
          </a:p>
          <a:p>
            <a:pPr marL="746760" marR="779780">
              <a:lnSpc>
                <a:spcPct val="113300"/>
              </a:lnSpc>
            </a:pPr>
            <a:r>
              <a:rPr sz="1600" spc="-50" dirty="0">
                <a:solidFill>
                  <a:srgbClr val="244257"/>
                </a:solidFill>
                <a:latin typeface="Trebuchet MS"/>
                <a:cs typeface="Trebuchet MS"/>
              </a:rPr>
              <a:t>SUSTAINABILITY,</a:t>
            </a:r>
            <a:r>
              <a:rPr sz="1600" spc="-4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100" dirty="0">
                <a:solidFill>
                  <a:srgbClr val="244257"/>
                </a:solidFill>
                <a:latin typeface="Trebuchet MS"/>
                <a:cs typeface="Trebuchet MS"/>
              </a:rPr>
              <a:t>ECONOMIC </a:t>
            </a:r>
            <a:r>
              <a:rPr sz="1600" spc="10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244257"/>
                </a:solidFill>
                <a:latin typeface="Trebuchet MS"/>
                <a:cs typeface="Trebuchet MS"/>
              </a:rPr>
              <a:t>DEVELOPMENT,</a:t>
            </a:r>
            <a:r>
              <a:rPr sz="1600" spc="-5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244257"/>
                </a:solidFill>
                <a:latin typeface="Trebuchet MS"/>
                <a:cs typeface="Trebuchet MS"/>
              </a:rPr>
              <a:t>AND</a:t>
            </a:r>
            <a:r>
              <a:rPr sz="1600" spc="-4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244257"/>
                </a:solidFill>
                <a:latin typeface="Trebuchet MS"/>
                <a:cs typeface="Trebuchet MS"/>
              </a:rPr>
              <a:t>TRANSPORT </a:t>
            </a:r>
            <a:r>
              <a:rPr sz="1600" spc="-46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-220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1600" spc="-85" dirty="0">
                <a:solidFill>
                  <a:srgbClr val="244257"/>
                </a:solidFill>
                <a:latin typeface="Trebuchet MS"/>
                <a:cs typeface="Trebuchet MS"/>
              </a:rPr>
              <a:t>H</a:t>
            </a:r>
            <a:r>
              <a:rPr sz="1600" spc="25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1600" spc="-3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244257"/>
                </a:solidFill>
                <a:latin typeface="Trebuchet MS"/>
                <a:cs typeface="Trebuchet MS"/>
              </a:rPr>
              <a:t>R</a:t>
            </a:r>
            <a:r>
              <a:rPr sz="1600" spc="185" dirty="0">
                <a:solidFill>
                  <a:srgbClr val="244257"/>
                </a:solidFill>
                <a:latin typeface="Trebuchet MS"/>
                <a:cs typeface="Trebuchet MS"/>
              </a:rPr>
              <a:t>OO</a:t>
            </a:r>
            <a:r>
              <a:rPr sz="1600" spc="-220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1600" spc="145" dirty="0">
                <a:solidFill>
                  <a:srgbClr val="244257"/>
                </a:solidFill>
                <a:latin typeface="Trebuchet MS"/>
                <a:cs typeface="Trebuchet MS"/>
              </a:rPr>
              <a:t>S</a:t>
            </a:r>
            <a:r>
              <a:rPr sz="1600" spc="-3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185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1600" spc="-45" dirty="0">
                <a:solidFill>
                  <a:srgbClr val="244257"/>
                </a:solidFill>
                <a:latin typeface="Trebuchet MS"/>
                <a:cs typeface="Trebuchet MS"/>
              </a:rPr>
              <a:t>F</a:t>
            </a:r>
            <a:r>
              <a:rPr sz="1600" spc="-3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185" dirty="0">
                <a:solidFill>
                  <a:srgbClr val="244257"/>
                </a:solidFill>
                <a:latin typeface="Trebuchet MS"/>
                <a:cs typeface="Trebuchet MS"/>
              </a:rPr>
              <a:t>G</a:t>
            </a:r>
            <a:r>
              <a:rPr sz="1600" spc="-155" dirty="0">
                <a:solidFill>
                  <a:srgbClr val="244257"/>
                </a:solidFill>
                <a:latin typeface="Trebuchet MS"/>
                <a:cs typeface="Trebuchet MS"/>
              </a:rPr>
              <a:t>L</a:t>
            </a:r>
            <a:r>
              <a:rPr sz="1600" spc="185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1600" spc="-40" dirty="0">
                <a:solidFill>
                  <a:srgbClr val="244257"/>
                </a:solidFill>
                <a:latin typeface="Trebuchet MS"/>
                <a:cs typeface="Trebuchet MS"/>
              </a:rPr>
              <a:t>B</a:t>
            </a:r>
            <a:r>
              <a:rPr sz="1600" spc="45" dirty="0">
                <a:solidFill>
                  <a:srgbClr val="244257"/>
                </a:solidFill>
                <a:latin typeface="Trebuchet MS"/>
                <a:cs typeface="Trebuchet MS"/>
              </a:rPr>
              <a:t>A</a:t>
            </a:r>
            <a:r>
              <a:rPr sz="1600" spc="-155" dirty="0">
                <a:solidFill>
                  <a:srgbClr val="244257"/>
                </a:solidFill>
                <a:latin typeface="Trebuchet MS"/>
                <a:cs typeface="Trebuchet MS"/>
              </a:rPr>
              <a:t>L</a:t>
            </a:r>
            <a:r>
              <a:rPr sz="1600" spc="-9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1600" spc="50" dirty="0">
                <a:solidFill>
                  <a:srgbClr val="244257"/>
                </a:solidFill>
                <a:latin typeface="Trebuchet MS"/>
                <a:cs typeface="Trebuchet MS"/>
              </a:rPr>
              <a:t>Z</a:t>
            </a:r>
            <a:r>
              <a:rPr sz="1600" spc="45" dirty="0">
                <a:solidFill>
                  <a:srgbClr val="244257"/>
                </a:solidFill>
                <a:latin typeface="Trebuchet MS"/>
                <a:cs typeface="Trebuchet MS"/>
              </a:rPr>
              <a:t>A</a:t>
            </a:r>
            <a:r>
              <a:rPr sz="1600" spc="-220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1600" spc="-9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1600" spc="185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1600" spc="-55" dirty="0">
                <a:solidFill>
                  <a:srgbClr val="244257"/>
                </a:solidFill>
                <a:latin typeface="Trebuchet MS"/>
                <a:cs typeface="Trebuchet MS"/>
              </a:rPr>
              <a:t>N</a:t>
            </a:r>
            <a:r>
              <a:rPr sz="1600" spc="-145" dirty="0">
                <a:solidFill>
                  <a:srgbClr val="244257"/>
                </a:solidFill>
                <a:latin typeface="Trebuchet MS"/>
                <a:cs typeface="Trebuchet MS"/>
              </a:rPr>
              <a:t>:  </a:t>
            </a:r>
            <a:r>
              <a:rPr sz="1600" spc="15" dirty="0">
                <a:solidFill>
                  <a:srgbClr val="244257"/>
                </a:solidFill>
                <a:latin typeface="Trebuchet MS"/>
                <a:cs typeface="Trebuchet MS"/>
              </a:rPr>
              <a:t>EUROPEAN </a:t>
            </a:r>
            <a:r>
              <a:rPr sz="1600" spc="30" dirty="0">
                <a:solidFill>
                  <a:srgbClr val="244257"/>
                </a:solidFill>
                <a:latin typeface="Trebuchet MS"/>
                <a:cs typeface="Trebuchet MS"/>
              </a:rPr>
              <a:t>EXPANSION </a:t>
            </a:r>
            <a:r>
              <a:rPr sz="1600" spc="15" dirty="0">
                <a:solidFill>
                  <a:srgbClr val="244257"/>
                </a:solidFill>
                <a:latin typeface="Trebuchet MS"/>
                <a:cs typeface="Trebuchet MS"/>
              </a:rPr>
              <a:t>AND </a:t>
            </a:r>
            <a:r>
              <a:rPr sz="1600" spc="2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244257"/>
                </a:solidFill>
                <a:latin typeface="Trebuchet MS"/>
                <a:cs typeface="Trebuchet MS"/>
              </a:rPr>
              <a:t>COLONIALISM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270783" y="449192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270783" y="476815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270783" y="504437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270783" y="559682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70783" y="614927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70783" y="642550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270783" y="697795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Times New Roman"/>
              <a:cs typeface="Times New Roman"/>
            </a:endParaRPr>
          </a:p>
          <a:p>
            <a:pPr marL="398780" marR="1729105">
              <a:lnSpc>
                <a:spcPts val="2930"/>
              </a:lnSpc>
              <a:spcBef>
                <a:spcPts val="5"/>
              </a:spcBef>
            </a:pPr>
            <a:r>
              <a:rPr spc="-180" dirty="0"/>
              <a:t>2</a:t>
            </a:r>
            <a:r>
              <a:rPr spc="-85" dirty="0"/>
              <a:t> </a:t>
            </a:r>
            <a:r>
              <a:rPr spc="-185" dirty="0"/>
              <a:t>F</a:t>
            </a:r>
            <a:r>
              <a:rPr spc="-135" dirty="0"/>
              <a:t>R</a:t>
            </a:r>
            <a:r>
              <a:rPr spc="-120" dirty="0"/>
              <a:t>EE</a:t>
            </a:r>
            <a:r>
              <a:rPr spc="-50" dirty="0"/>
              <a:t>-</a:t>
            </a:r>
            <a:r>
              <a:rPr spc="365" dirty="0"/>
              <a:t>C</a:t>
            </a:r>
            <a:r>
              <a:rPr spc="-55" dirty="0"/>
              <a:t>H</a:t>
            </a:r>
            <a:r>
              <a:rPr spc="195" dirty="0"/>
              <a:t>O</a:t>
            </a:r>
            <a:r>
              <a:rPr dirty="0"/>
              <a:t>I</a:t>
            </a:r>
            <a:r>
              <a:rPr spc="365" dirty="0"/>
              <a:t>C</a:t>
            </a:r>
            <a:r>
              <a:rPr spc="-100" dirty="0"/>
              <a:t>E  </a:t>
            </a:r>
            <a:r>
              <a:rPr spc="130" dirty="0"/>
              <a:t>COURSES</a:t>
            </a:r>
          </a:p>
          <a:p>
            <a:pPr marL="744220" marR="2109470">
              <a:lnSpc>
                <a:spcPct val="113300"/>
              </a:lnSpc>
              <a:spcBef>
                <a:spcPts val="1010"/>
              </a:spcBef>
            </a:pPr>
            <a:r>
              <a:rPr sz="1600" b="0" spc="20" dirty="0">
                <a:latin typeface="Trebuchet MS"/>
                <a:cs typeface="Trebuchet MS"/>
              </a:rPr>
              <a:t>ARABIC </a:t>
            </a:r>
            <a:r>
              <a:rPr sz="1600" b="0" spc="5" dirty="0">
                <a:latin typeface="Trebuchet MS"/>
                <a:cs typeface="Trebuchet MS"/>
              </a:rPr>
              <a:t>STUDIES </a:t>
            </a:r>
            <a:r>
              <a:rPr sz="1600" b="0" spc="10" dirty="0">
                <a:latin typeface="Trebuchet MS"/>
                <a:cs typeface="Trebuchet MS"/>
              </a:rPr>
              <a:t> </a:t>
            </a:r>
            <a:r>
              <a:rPr sz="1600" b="0" spc="25" dirty="0">
                <a:latin typeface="Trebuchet MS"/>
                <a:cs typeface="Trebuchet MS"/>
              </a:rPr>
              <a:t>CHINESE</a:t>
            </a:r>
            <a:r>
              <a:rPr sz="1600" b="0" spc="-75" dirty="0">
                <a:latin typeface="Trebuchet MS"/>
                <a:cs typeface="Trebuchet MS"/>
              </a:rPr>
              <a:t> </a:t>
            </a:r>
            <a:r>
              <a:rPr sz="1600" b="0" spc="5" dirty="0">
                <a:latin typeface="Trebuchet MS"/>
                <a:cs typeface="Trebuchet MS"/>
              </a:rPr>
              <a:t>STUDIES</a:t>
            </a:r>
            <a:endParaRPr sz="1600">
              <a:latin typeface="Trebuchet MS"/>
              <a:cs typeface="Trebuchet MS"/>
            </a:endParaRPr>
          </a:p>
          <a:p>
            <a:pPr marL="744220" marR="704215">
              <a:lnSpc>
                <a:spcPct val="113300"/>
              </a:lnSpc>
            </a:pPr>
            <a:r>
              <a:rPr sz="1600" b="0" spc="10" dirty="0">
                <a:latin typeface="Trebuchet MS"/>
                <a:cs typeface="Trebuchet MS"/>
              </a:rPr>
              <a:t>GLOBAL</a:t>
            </a:r>
            <a:r>
              <a:rPr sz="1600" b="0" spc="-50" dirty="0">
                <a:latin typeface="Trebuchet MS"/>
                <a:cs typeface="Trebuchet MS"/>
              </a:rPr>
              <a:t> </a:t>
            </a:r>
            <a:r>
              <a:rPr sz="1600" b="0" spc="105" dirty="0">
                <a:latin typeface="Trebuchet MS"/>
                <a:cs typeface="Trebuchet MS"/>
              </a:rPr>
              <a:t>ECONOMY</a:t>
            </a:r>
            <a:r>
              <a:rPr sz="1600" b="0" spc="-50" dirty="0">
                <a:latin typeface="Trebuchet MS"/>
                <a:cs typeface="Trebuchet MS"/>
              </a:rPr>
              <a:t> </a:t>
            </a:r>
            <a:r>
              <a:rPr sz="1600" b="0" spc="15" dirty="0">
                <a:latin typeface="Trebuchet MS"/>
                <a:cs typeface="Trebuchet MS"/>
              </a:rPr>
              <a:t>AND</a:t>
            </a:r>
            <a:r>
              <a:rPr sz="1600" b="0" spc="-45" dirty="0">
                <a:latin typeface="Trebuchet MS"/>
                <a:cs typeface="Trebuchet MS"/>
              </a:rPr>
              <a:t> </a:t>
            </a:r>
            <a:r>
              <a:rPr sz="1600" b="0" spc="-10" dirty="0">
                <a:latin typeface="Trebuchet MS"/>
                <a:cs typeface="Trebuchet MS"/>
              </a:rPr>
              <a:t>LABOUR </a:t>
            </a:r>
            <a:r>
              <a:rPr sz="1600" b="0" spc="-470" dirty="0">
                <a:latin typeface="Trebuchet MS"/>
                <a:cs typeface="Trebuchet MS"/>
              </a:rPr>
              <a:t> </a:t>
            </a:r>
            <a:r>
              <a:rPr sz="1600" b="0" spc="-20" dirty="0">
                <a:latin typeface="Trebuchet MS"/>
                <a:cs typeface="Trebuchet MS"/>
              </a:rPr>
              <a:t>RIGHTS</a:t>
            </a:r>
            <a:endParaRPr sz="1600">
              <a:latin typeface="Trebuchet MS"/>
              <a:cs typeface="Trebuchet MS"/>
            </a:endParaRPr>
          </a:p>
          <a:p>
            <a:pPr marL="744220" marR="582930">
              <a:lnSpc>
                <a:spcPct val="113300"/>
              </a:lnSpc>
            </a:pPr>
            <a:r>
              <a:rPr sz="1600" b="0" spc="-10" dirty="0">
                <a:latin typeface="Trebuchet MS"/>
                <a:cs typeface="Trebuchet MS"/>
              </a:rPr>
              <a:t>HISTORY</a:t>
            </a:r>
            <a:r>
              <a:rPr sz="1600" b="0" spc="-50" dirty="0">
                <a:latin typeface="Trebuchet MS"/>
                <a:cs typeface="Trebuchet MS"/>
              </a:rPr>
              <a:t> </a:t>
            </a:r>
            <a:r>
              <a:rPr sz="1600" b="0" spc="15" dirty="0">
                <a:latin typeface="Trebuchet MS"/>
                <a:cs typeface="Trebuchet MS"/>
              </a:rPr>
              <a:t>AND</a:t>
            </a:r>
            <a:r>
              <a:rPr sz="1600" b="0" spc="-50" dirty="0">
                <a:latin typeface="Trebuchet MS"/>
                <a:cs typeface="Trebuchet MS"/>
              </a:rPr>
              <a:t> </a:t>
            </a:r>
            <a:r>
              <a:rPr sz="1600" b="0" spc="-5" dirty="0">
                <a:latin typeface="Trebuchet MS"/>
                <a:cs typeface="Trebuchet MS"/>
              </a:rPr>
              <a:t>POLITICS</a:t>
            </a:r>
            <a:r>
              <a:rPr sz="1600" b="0" spc="-50" dirty="0">
                <a:latin typeface="Trebuchet MS"/>
                <a:cs typeface="Trebuchet MS"/>
              </a:rPr>
              <a:t> </a:t>
            </a:r>
            <a:r>
              <a:rPr sz="1600" b="0" spc="70" dirty="0">
                <a:latin typeface="Trebuchet MS"/>
                <a:cs typeface="Trebuchet MS"/>
              </a:rPr>
              <a:t>OF</a:t>
            </a:r>
            <a:r>
              <a:rPr sz="1600" b="0" spc="-50" dirty="0">
                <a:latin typeface="Trebuchet MS"/>
                <a:cs typeface="Trebuchet MS"/>
              </a:rPr>
              <a:t> </a:t>
            </a:r>
            <a:r>
              <a:rPr sz="1600" b="0" spc="5" dirty="0">
                <a:latin typeface="Trebuchet MS"/>
                <a:cs typeface="Trebuchet MS"/>
              </a:rPr>
              <a:t>MIDDLE </a:t>
            </a:r>
            <a:r>
              <a:rPr sz="1600" b="0" spc="-465" dirty="0">
                <a:latin typeface="Trebuchet MS"/>
                <a:cs typeface="Trebuchet MS"/>
              </a:rPr>
              <a:t> </a:t>
            </a:r>
            <a:r>
              <a:rPr sz="1600" b="0" dirty="0">
                <a:latin typeface="Trebuchet MS"/>
                <a:cs typeface="Trebuchet MS"/>
              </a:rPr>
              <a:t>EAST</a:t>
            </a:r>
            <a:r>
              <a:rPr sz="1600" b="0" spc="-40" dirty="0">
                <a:latin typeface="Trebuchet MS"/>
                <a:cs typeface="Trebuchet MS"/>
              </a:rPr>
              <a:t> </a:t>
            </a:r>
            <a:r>
              <a:rPr sz="1600" b="0" spc="15" dirty="0">
                <a:latin typeface="Trebuchet MS"/>
                <a:cs typeface="Trebuchet MS"/>
              </a:rPr>
              <a:t>AND</a:t>
            </a:r>
            <a:r>
              <a:rPr sz="1600" b="0" spc="-40" dirty="0">
                <a:latin typeface="Trebuchet MS"/>
                <a:cs typeface="Trebuchet MS"/>
              </a:rPr>
              <a:t> </a:t>
            </a:r>
            <a:r>
              <a:rPr sz="1600" b="0" spc="-50" dirty="0">
                <a:latin typeface="Trebuchet MS"/>
                <a:cs typeface="Trebuchet MS"/>
              </a:rPr>
              <a:t>NORTH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20" dirty="0">
                <a:latin typeface="Trebuchet MS"/>
                <a:cs typeface="Trebuchet MS"/>
              </a:rPr>
              <a:t>AFRICA</a:t>
            </a:r>
            <a:endParaRPr sz="1600">
              <a:latin typeface="Trebuchet MS"/>
              <a:cs typeface="Trebuchet MS"/>
            </a:endParaRPr>
          </a:p>
          <a:p>
            <a:pPr marL="744220" marR="501015">
              <a:lnSpc>
                <a:spcPct val="113300"/>
              </a:lnSpc>
            </a:pPr>
            <a:r>
              <a:rPr sz="1600" b="0" spc="-10" dirty="0">
                <a:latin typeface="Trebuchet MS"/>
                <a:cs typeface="Trebuchet MS"/>
              </a:rPr>
              <a:t>HISTORY </a:t>
            </a:r>
            <a:r>
              <a:rPr sz="1600" b="0" spc="70" dirty="0">
                <a:latin typeface="Trebuchet MS"/>
                <a:cs typeface="Trebuchet MS"/>
              </a:rPr>
              <a:t>OF </a:t>
            </a:r>
            <a:r>
              <a:rPr sz="1600" b="0" dirty="0">
                <a:latin typeface="Trebuchet MS"/>
                <a:cs typeface="Trebuchet MS"/>
              </a:rPr>
              <a:t>MIGRATION </a:t>
            </a:r>
            <a:r>
              <a:rPr sz="1600" b="0" spc="5" dirty="0">
                <a:latin typeface="Trebuchet MS"/>
                <a:cs typeface="Trebuchet MS"/>
              </a:rPr>
              <a:t> </a:t>
            </a:r>
            <a:r>
              <a:rPr sz="1600" b="0" spc="-25" dirty="0">
                <a:latin typeface="Trebuchet MS"/>
                <a:cs typeface="Trebuchet MS"/>
              </a:rPr>
              <a:t>REPRESENTATIVE </a:t>
            </a:r>
            <a:r>
              <a:rPr sz="1600" b="0" spc="-50" dirty="0">
                <a:latin typeface="Trebuchet MS"/>
                <a:cs typeface="Trebuchet MS"/>
              </a:rPr>
              <a:t>INSTITUTIONS </a:t>
            </a:r>
            <a:r>
              <a:rPr sz="1600" b="0" spc="-75" dirty="0">
                <a:latin typeface="Trebuchet MS"/>
                <a:cs typeface="Trebuchet MS"/>
              </a:rPr>
              <a:t>IN </a:t>
            </a:r>
            <a:r>
              <a:rPr sz="1600" b="0" spc="-70" dirty="0">
                <a:latin typeface="Trebuchet MS"/>
                <a:cs typeface="Trebuchet MS"/>
              </a:rPr>
              <a:t> </a:t>
            </a:r>
            <a:r>
              <a:rPr sz="1600" b="0" spc="-5" dirty="0">
                <a:latin typeface="Trebuchet MS"/>
                <a:cs typeface="Trebuchet MS"/>
              </a:rPr>
              <a:t>EUROPE: </a:t>
            </a:r>
            <a:r>
              <a:rPr sz="1600" b="0" spc="-10" dirty="0">
                <a:latin typeface="Trebuchet MS"/>
                <a:cs typeface="Trebuchet MS"/>
              </a:rPr>
              <a:t>HISTORY </a:t>
            </a:r>
            <a:r>
              <a:rPr sz="1600" b="0" spc="15" dirty="0">
                <a:latin typeface="Trebuchet MS"/>
                <a:cs typeface="Trebuchet MS"/>
              </a:rPr>
              <a:t>AND </a:t>
            </a:r>
            <a:r>
              <a:rPr sz="1600" b="0" spc="-10" dirty="0">
                <a:latin typeface="Trebuchet MS"/>
                <a:cs typeface="Trebuchet MS"/>
              </a:rPr>
              <a:t>THEORIES </a:t>
            </a:r>
            <a:r>
              <a:rPr sz="1600" b="0" spc="-5" dirty="0">
                <a:latin typeface="Trebuchet MS"/>
                <a:cs typeface="Trebuchet MS"/>
              </a:rPr>
              <a:t> </a:t>
            </a:r>
            <a:r>
              <a:rPr sz="1600" b="0" spc="-220" dirty="0">
                <a:latin typeface="Trebuchet MS"/>
                <a:cs typeface="Trebuchet MS"/>
              </a:rPr>
              <a:t>T</a:t>
            </a:r>
            <a:r>
              <a:rPr sz="1600" b="0" spc="-85" dirty="0">
                <a:latin typeface="Trebuchet MS"/>
                <a:cs typeface="Trebuchet MS"/>
              </a:rPr>
              <a:t>H</a:t>
            </a:r>
            <a:r>
              <a:rPr sz="1600" b="0" spc="25" dirty="0">
                <a:latin typeface="Trebuchet MS"/>
                <a:cs typeface="Trebuchet MS"/>
              </a:rPr>
              <a:t>E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30" dirty="0">
                <a:latin typeface="Trebuchet MS"/>
                <a:cs typeface="Trebuchet MS"/>
              </a:rPr>
              <a:t>E</a:t>
            </a:r>
            <a:r>
              <a:rPr sz="1600" b="0" spc="-35" dirty="0">
                <a:latin typeface="Trebuchet MS"/>
                <a:cs typeface="Trebuchet MS"/>
              </a:rPr>
              <a:t>U </a:t>
            </a:r>
            <a:r>
              <a:rPr sz="1600" b="0" spc="-90" dirty="0">
                <a:latin typeface="Trebuchet MS"/>
                <a:cs typeface="Trebuchet MS"/>
              </a:rPr>
              <a:t>I</a:t>
            </a:r>
            <a:r>
              <a:rPr sz="1600" b="0" spc="-60" dirty="0">
                <a:latin typeface="Trebuchet MS"/>
                <a:cs typeface="Trebuchet MS"/>
              </a:rPr>
              <a:t>N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185" dirty="0">
                <a:latin typeface="Trebuchet MS"/>
                <a:cs typeface="Trebuchet MS"/>
              </a:rPr>
              <a:t>G</a:t>
            </a:r>
            <a:r>
              <a:rPr sz="1600" b="0" spc="-155" dirty="0">
                <a:latin typeface="Trebuchet MS"/>
                <a:cs typeface="Trebuchet MS"/>
              </a:rPr>
              <a:t>L</a:t>
            </a:r>
            <a:r>
              <a:rPr sz="1600" b="0" spc="185" dirty="0">
                <a:latin typeface="Trebuchet MS"/>
                <a:cs typeface="Trebuchet MS"/>
              </a:rPr>
              <a:t>O</a:t>
            </a:r>
            <a:r>
              <a:rPr sz="1600" b="0" spc="-40" dirty="0">
                <a:latin typeface="Trebuchet MS"/>
                <a:cs typeface="Trebuchet MS"/>
              </a:rPr>
              <a:t>B</a:t>
            </a:r>
            <a:r>
              <a:rPr sz="1600" b="0" spc="45" dirty="0">
                <a:latin typeface="Trebuchet MS"/>
                <a:cs typeface="Trebuchet MS"/>
              </a:rPr>
              <a:t>A</a:t>
            </a:r>
            <a:r>
              <a:rPr sz="1600" b="0" spc="-160" dirty="0">
                <a:latin typeface="Trebuchet MS"/>
                <a:cs typeface="Trebuchet MS"/>
              </a:rPr>
              <a:t>L</a:t>
            </a:r>
            <a:r>
              <a:rPr sz="1600" b="0" spc="-35" dirty="0">
                <a:latin typeface="Trebuchet MS"/>
                <a:cs typeface="Trebuchet MS"/>
              </a:rPr>
              <a:t> </a:t>
            </a:r>
            <a:r>
              <a:rPr sz="1600" b="0" spc="30" dirty="0">
                <a:latin typeface="Trebuchet MS"/>
                <a:cs typeface="Trebuchet MS"/>
              </a:rPr>
              <a:t>E</a:t>
            </a:r>
            <a:r>
              <a:rPr sz="1600" b="0" spc="-55" dirty="0">
                <a:latin typeface="Trebuchet MS"/>
                <a:cs typeface="Trebuchet MS"/>
              </a:rPr>
              <a:t>N</a:t>
            </a:r>
            <a:r>
              <a:rPr sz="1600" b="0" spc="80" dirty="0">
                <a:latin typeface="Trebuchet MS"/>
                <a:cs typeface="Trebuchet MS"/>
              </a:rPr>
              <a:t>V</a:t>
            </a:r>
            <a:r>
              <a:rPr sz="1600" b="0" spc="-90" dirty="0">
                <a:latin typeface="Trebuchet MS"/>
                <a:cs typeface="Trebuchet MS"/>
              </a:rPr>
              <a:t>I</a:t>
            </a:r>
            <a:r>
              <a:rPr sz="1600" b="0" spc="-60" dirty="0">
                <a:latin typeface="Trebuchet MS"/>
                <a:cs typeface="Trebuchet MS"/>
              </a:rPr>
              <a:t>R</a:t>
            </a:r>
            <a:r>
              <a:rPr sz="1600" b="0" spc="185" dirty="0">
                <a:latin typeface="Trebuchet MS"/>
                <a:cs typeface="Trebuchet MS"/>
              </a:rPr>
              <a:t>O</a:t>
            </a:r>
            <a:r>
              <a:rPr sz="1600" b="0" spc="-55" dirty="0">
                <a:latin typeface="Trebuchet MS"/>
                <a:cs typeface="Trebuchet MS"/>
              </a:rPr>
              <a:t>N</a:t>
            </a:r>
            <a:r>
              <a:rPr sz="1600" b="0" spc="120" dirty="0">
                <a:latin typeface="Trebuchet MS"/>
                <a:cs typeface="Trebuchet MS"/>
              </a:rPr>
              <a:t>M</a:t>
            </a:r>
            <a:r>
              <a:rPr sz="1600" b="0" spc="30" dirty="0">
                <a:latin typeface="Trebuchet MS"/>
                <a:cs typeface="Trebuchet MS"/>
              </a:rPr>
              <a:t>E</a:t>
            </a:r>
            <a:r>
              <a:rPr sz="1600" b="0" spc="-55" dirty="0">
                <a:latin typeface="Trebuchet MS"/>
                <a:cs typeface="Trebuchet MS"/>
              </a:rPr>
              <a:t>N</a:t>
            </a:r>
            <a:r>
              <a:rPr sz="1600" b="0" spc="-220" dirty="0">
                <a:latin typeface="Trebuchet MS"/>
                <a:cs typeface="Trebuchet MS"/>
              </a:rPr>
              <a:t>T</a:t>
            </a:r>
            <a:r>
              <a:rPr sz="1600" b="0" spc="45" dirty="0">
                <a:latin typeface="Trebuchet MS"/>
                <a:cs typeface="Trebuchet MS"/>
              </a:rPr>
              <a:t>A</a:t>
            </a:r>
            <a:r>
              <a:rPr sz="1600" b="0" spc="-114" dirty="0">
                <a:latin typeface="Trebuchet MS"/>
                <a:cs typeface="Trebuchet MS"/>
              </a:rPr>
              <a:t>L  </a:t>
            </a:r>
            <a:r>
              <a:rPr sz="1600" b="0" spc="60" dirty="0">
                <a:latin typeface="Trebuchet MS"/>
                <a:cs typeface="Trebuchet MS"/>
              </a:rPr>
              <a:t>GOVERNANCE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248494" y="944308"/>
            <a:ext cx="5791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40" dirty="0">
                <a:solidFill>
                  <a:srgbClr val="F1FAFF"/>
                </a:solidFill>
              </a:rPr>
              <a:t>HOW</a:t>
            </a:r>
            <a:r>
              <a:rPr spc="-75" dirty="0">
                <a:solidFill>
                  <a:srgbClr val="F1FAFF"/>
                </a:solidFill>
              </a:rPr>
              <a:t> </a:t>
            </a:r>
            <a:r>
              <a:rPr spc="625" dirty="0">
                <a:solidFill>
                  <a:srgbClr val="F1FAFF"/>
                </a:solidFill>
              </a:rPr>
              <a:t>MAIS</a:t>
            </a:r>
            <a:r>
              <a:rPr spc="-75" dirty="0">
                <a:solidFill>
                  <a:srgbClr val="F1FAFF"/>
                </a:solidFill>
              </a:rPr>
              <a:t> </a:t>
            </a:r>
            <a:r>
              <a:rPr spc="775" dirty="0">
                <a:solidFill>
                  <a:srgbClr val="F1FAFF"/>
                </a:solidFill>
              </a:rPr>
              <a:t>WORKS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5783309" y="6334046"/>
            <a:ext cx="799465" cy="582930"/>
            <a:chOff x="5783309" y="6334046"/>
            <a:chExt cx="799465" cy="582930"/>
          </a:xfrm>
        </p:grpSpPr>
        <p:sp>
          <p:nvSpPr>
            <p:cNvPr id="21" name="object 21"/>
            <p:cNvSpPr/>
            <p:nvPr/>
          </p:nvSpPr>
          <p:spPr>
            <a:xfrm>
              <a:off x="5792301" y="6343550"/>
              <a:ext cx="781685" cy="563880"/>
            </a:xfrm>
            <a:custGeom>
              <a:avLst/>
              <a:gdLst/>
              <a:ahLst/>
              <a:cxnLst/>
              <a:rect l="l" t="t" r="r" b="b"/>
              <a:pathLst>
                <a:path w="781684" h="563879">
                  <a:moveTo>
                    <a:pt x="0" y="442074"/>
                  </a:moveTo>
                  <a:lnTo>
                    <a:pt x="0" y="121733"/>
                  </a:lnTo>
                  <a:lnTo>
                    <a:pt x="380965" y="121733"/>
                  </a:lnTo>
                  <a:lnTo>
                    <a:pt x="380965" y="0"/>
                  </a:lnTo>
                  <a:lnTo>
                    <a:pt x="781410" y="281916"/>
                  </a:lnTo>
                  <a:lnTo>
                    <a:pt x="380965" y="563817"/>
                  </a:lnTo>
                  <a:lnTo>
                    <a:pt x="380965" y="442074"/>
                  </a:lnTo>
                  <a:lnTo>
                    <a:pt x="0" y="442074"/>
                  </a:lnTo>
                  <a:close/>
                </a:path>
              </a:pathLst>
            </a:custGeom>
            <a:solidFill>
              <a:srgbClr val="244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83309" y="6334046"/>
              <a:ext cx="799465" cy="582930"/>
            </a:xfrm>
            <a:custGeom>
              <a:avLst/>
              <a:gdLst/>
              <a:ahLst/>
              <a:cxnLst/>
              <a:rect l="l" t="t" r="r" b="b"/>
              <a:pathLst>
                <a:path w="799465" h="582929">
                  <a:moveTo>
                    <a:pt x="17960" y="460570"/>
                  </a:moveTo>
                  <a:lnTo>
                    <a:pt x="17960" y="442610"/>
                  </a:lnTo>
                  <a:lnTo>
                    <a:pt x="392403" y="442641"/>
                  </a:lnTo>
                  <a:lnTo>
                    <a:pt x="394627" y="443573"/>
                  </a:lnTo>
                  <a:lnTo>
                    <a:pt x="397987" y="446909"/>
                  </a:lnTo>
                  <a:lnTo>
                    <a:pt x="398925" y="449231"/>
                  </a:lnTo>
                  <a:lnTo>
                    <a:pt x="398925" y="556028"/>
                  </a:lnTo>
                  <a:lnTo>
                    <a:pt x="774808" y="291420"/>
                  </a:lnTo>
                  <a:lnTo>
                    <a:pt x="785230" y="298757"/>
                  </a:lnTo>
                  <a:lnTo>
                    <a:pt x="795566" y="284082"/>
                  </a:lnTo>
                  <a:lnTo>
                    <a:pt x="797938" y="285737"/>
                  </a:lnTo>
                  <a:lnTo>
                    <a:pt x="799368" y="288504"/>
                  </a:lnTo>
                  <a:lnTo>
                    <a:pt x="799368" y="294310"/>
                  </a:lnTo>
                  <a:lnTo>
                    <a:pt x="797938" y="297077"/>
                  </a:lnTo>
                  <a:lnTo>
                    <a:pt x="392403" y="582585"/>
                  </a:lnTo>
                  <a:lnTo>
                    <a:pt x="388797" y="582832"/>
                  </a:lnTo>
                  <a:lnTo>
                    <a:pt x="382867" y="579744"/>
                  </a:lnTo>
                  <a:lnTo>
                    <a:pt x="380990" y="576680"/>
                  </a:lnTo>
                  <a:lnTo>
                    <a:pt x="380990" y="460570"/>
                  </a:lnTo>
                  <a:lnTo>
                    <a:pt x="17960" y="460570"/>
                  </a:lnTo>
                  <a:close/>
                </a:path>
                <a:path w="799465" h="582929">
                  <a:moveTo>
                    <a:pt x="0" y="453949"/>
                  </a:moveTo>
                  <a:lnTo>
                    <a:pt x="0" y="128865"/>
                  </a:lnTo>
                  <a:lnTo>
                    <a:pt x="963" y="126567"/>
                  </a:lnTo>
                  <a:lnTo>
                    <a:pt x="4323" y="123232"/>
                  </a:lnTo>
                  <a:lnTo>
                    <a:pt x="6620" y="122269"/>
                  </a:lnTo>
                  <a:lnTo>
                    <a:pt x="380990" y="122269"/>
                  </a:lnTo>
                  <a:lnTo>
                    <a:pt x="380990" y="6156"/>
                  </a:lnTo>
                  <a:lnTo>
                    <a:pt x="382867" y="3088"/>
                  </a:lnTo>
                  <a:lnTo>
                    <a:pt x="388797" y="0"/>
                  </a:lnTo>
                  <a:lnTo>
                    <a:pt x="392403" y="239"/>
                  </a:lnTo>
                  <a:lnTo>
                    <a:pt x="398925" y="4849"/>
                  </a:lnTo>
                  <a:lnTo>
                    <a:pt x="795566" y="284082"/>
                  </a:lnTo>
                  <a:lnTo>
                    <a:pt x="790403" y="291419"/>
                  </a:lnTo>
                  <a:lnTo>
                    <a:pt x="785230" y="284082"/>
                  </a:lnTo>
                  <a:lnTo>
                    <a:pt x="774808" y="291420"/>
                  </a:lnTo>
                  <a:lnTo>
                    <a:pt x="398925" y="26786"/>
                  </a:lnTo>
                  <a:lnTo>
                    <a:pt x="398925" y="133608"/>
                  </a:lnTo>
                  <a:lnTo>
                    <a:pt x="397987" y="135906"/>
                  </a:lnTo>
                  <a:lnTo>
                    <a:pt x="394627" y="139265"/>
                  </a:lnTo>
                  <a:lnTo>
                    <a:pt x="392403" y="140174"/>
                  </a:lnTo>
                  <a:lnTo>
                    <a:pt x="17960" y="140204"/>
                  </a:lnTo>
                  <a:lnTo>
                    <a:pt x="17960" y="460570"/>
                  </a:lnTo>
                  <a:lnTo>
                    <a:pt x="6620" y="460570"/>
                  </a:lnTo>
                  <a:lnTo>
                    <a:pt x="4323" y="459607"/>
                  </a:lnTo>
                  <a:lnTo>
                    <a:pt x="963" y="456247"/>
                  </a:lnTo>
                  <a:lnTo>
                    <a:pt x="0" y="453949"/>
                  </a:lnTo>
                  <a:close/>
                </a:path>
                <a:path w="799465" h="582929">
                  <a:moveTo>
                    <a:pt x="785230" y="284082"/>
                  </a:moveTo>
                  <a:lnTo>
                    <a:pt x="790403" y="291419"/>
                  </a:lnTo>
                  <a:lnTo>
                    <a:pt x="785230" y="284082"/>
                  </a:lnTo>
                  <a:close/>
                </a:path>
                <a:path w="799465" h="582929">
                  <a:moveTo>
                    <a:pt x="774808" y="291420"/>
                  </a:moveTo>
                  <a:lnTo>
                    <a:pt x="785230" y="284082"/>
                  </a:lnTo>
                  <a:lnTo>
                    <a:pt x="790403" y="291419"/>
                  </a:lnTo>
                  <a:lnTo>
                    <a:pt x="785230" y="298757"/>
                  </a:lnTo>
                  <a:lnTo>
                    <a:pt x="774808" y="291420"/>
                  </a:lnTo>
                  <a:close/>
                </a:path>
              </a:pathLst>
            </a:custGeom>
            <a:solidFill>
              <a:srgbClr val="F1F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1621939" y="6334046"/>
            <a:ext cx="799465" cy="582930"/>
            <a:chOff x="11621939" y="6334046"/>
            <a:chExt cx="799465" cy="582930"/>
          </a:xfrm>
        </p:grpSpPr>
        <p:sp>
          <p:nvSpPr>
            <p:cNvPr id="24" name="object 24"/>
            <p:cNvSpPr/>
            <p:nvPr/>
          </p:nvSpPr>
          <p:spPr>
            <a:xfrm>
              <a:off x="11630931" y="6343550"/>
              <a:ext cx="781685" cy="563880"/>
            </a:xfrm>
            <a:custGeom>
              <a:avLst/>
              <a:gdLst/>
              <a:ahLst/>
              <a:cxnLst/>
              <a:rect l="l" t="t" r="r" b="b"/>
              <a:pathLst>
                <a:path w="781684" h="563879">
                  <a:moveTo>
                    <a:pt x="0" y="442074"/>
                  </a:moveTo>
                  <a:lnTo>
                    <a:pt x="0" y="121733"/>
                  </a:lnTo>
                  <a:lnTo>
                    <a:pt x="380965" y="121733"/>
                  </a:lnTo>
                  <a:lnTo>
                    <a:pt x="380965" y="0"/>
                  </a:lnTo>
                  <a:lnTo>
                    <a:pt x="781410" y="281916"/>
                  </a:lnTo>
                  <a:lnTo>
                    <a:pt x="380965" y="563817"/>
                  </a:lnTo>
                  <a:lnTo>
                    <a:pt x="380965" y="442074"/>
                  </a:lnTo>
                  <a:lnTo>
                    <a:pt x="0" y="442074"/>
                  </a:lnTo>
                  <a:close/>
                </a:path>
              </a:pathLst>
            </a:custGeom>
            <a:solidFill>
              <a:srgbClr val="244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621939" y="6334046"/>
              <a:ext cx="799465" cy="582930"/>
            </a:xfrm>
            <a:custGeom>
              <a:avLst/>
              <a:gdLst/>
              <a:ahLst/>
              <a:cxnLst/>
              <a:rect l="l" t="t" r="r" b="b"/>
              <a:pathLst>
                <a:path w="799465" h="582929">
                  <a:moveTo>
                    <a:pt x="17960" y="460570"/>
                  </a:moveTo>
                  <a:lnTo>
                    <a:pt x="17960" y="442610"/>
                  </a:lnTo>
                  <a:lnTo>
                    <a:pt x="392403" y="442641"/>
                  </a:lnTo>
                  <a:lnTo>
                    <a:pt x="394627" y="443573"/>
                  </a:lnTo>
                  <a:lnTo>
                    <a:pt x="397987" y="446909"/>
                  </a:lnTo>
                  <a:lnTo>
                    <a:pt x="398925" y="449231"/>
                  </a:lnTo>
                  <a:lnTo>
                    <a:pt x="398925" y="556028"/>
                  </a:lnTo>
                  <a:lnTo>
                    <a:pt x="774808" y="291420"/>
                  </a:lnTo>
                  <a:lnTo>
                    <a:pt x="785230" y="298757"/>
                  </a:lnTo>
                  <a:lnTo>
                    <a:pt x="795566" y="284082"/>
                  </a:lnTo>
                  <a:lnTo>
                    <a:pt x="797938" y="285737"/>
                  </a:lnTo>
                  <a:lnTo>
                    <a:pt x="799368" y="288504"/>
                  </a:lnTo>
                  <a:lnTo>
                    <a:pt x="799368" y="294310"/>
                  </a:lnTo>
                  <a:lnTo>
                    <a:pt x="797938" y="297077"/>
                  </a:lnTo>
                  <a:lnTo>
                    <a:pt x="392403" y="582585"/>
                  </a:lnTo>
                  <a:lnTo>
                    <a:pt x="388797" y="582832"/>
                  </a:lnTo>
                  <a:lnTo>
                    <a:pt x="382867" y="579744"/>
                  </a:lnTo>
                  <a:lnTo>
                    <a:pt x="380990" y="576680"/>
                  </a:lnTo>
                  <a:lnTo>
                    <a:pt x="380990" y="460570"/>
                  </a:lnTo>
                  <a:lnTo>
                    <a:pt x="17960" y="460570"/>
                  </a:lnTo>
                  <a:close/>
                </a:path>
                <a:path w="799465" h="582929">
                  <a:moveTo>
                    <a:pt x="0" y="453949"/>
                  </a:moveTo>
                  <a:lnTo>
                    <a:pt x="0" y="128865"/>
                  </a:lnTo>
                  <a:lnTo>
                    <a:pt x="963" y="126567"/>
                  </a:lnTo>
                  <a:lnTo>
                    <a:pt x="4323" y="123232"/>
                  </a:lnTo>
                  <a:lnTo>
                    <a:pt x="6620" y="122269"/>
                  </a:lnTo>
                  <a:lnTo>
                    <a:pt x="380990" y="122269"/>
                  </a:lnTo>
                  <a:lnTo>
                    <a:pt x="380990" y="6156"/>
                  </a:lnTo>
                  <a:lnTo>
                    <a:pt x="382867" y="3088"/>
                  </a:lnTo>
                  <a:lnTo>
                    <a:pt x="388797" y="0"/>
                  </a:lnTo>
                  <a:lnTo>
                    <a:pt x="392403" y="239"/>
                  </a:lnTo>
                  <a:lnTo>
                    <a:pt x="398925" y="4849"/>
                  </a:lnTo>
                  <a:lnTo>
                    <a:pt x="795566" y="284082"/>
                  </a:lnTo>
                  <a:lnTo>
                    <a:pt x="790403" y="291419"/>
                  </a:lnTo>
                  <a:lnTo>
                    <a:pt x="785230" y="284082"/>
                  </a:lnTo>
                  <a:lnTo>
                    <a:pt x="774808" y="291420"/>
                  </a:lnTo>
                  <a:lnTo>
                    <a:pt x="398925" y="26786"/>
                  </a:lnTo>
                  <a:lnTo>
                    <a:pt x="398925" y="133608"/>
                  </a:lnTo>
                  <a:lnTo>
                    <a:pt x="397987" y="135906"/>
                  </a:lnTo>
                  <a:lnTo>
                    <a:pt x="394627" y="139265"/>
                  </a:lnTo>
                  <a:lnTo>
                    <a:pt x="392403" y="140174"/>
                  </a:lnTo>
                  <a:lnTo>
                    <a:pt x="17960" y="140204"/>
                  </a:lnTo>
                  <a:lnTo>
                    <a:pt x="17960" y="460570"/>
                  </a:lnTo>
                  <a:lnTo>
                    <a:pt x="6620" y="460570"/>
                  </a:lnTo>
                  <a:lnTo>
                    <a:pt x="4323" y="459607"/>
                  </a:lnTo>
                  <a:lnTo>
                    <a:pt x="963" y="456247"/>
                  </a:lnTo>
                  <a:lnTo>
                    <a:pt x="0" y="453949"/>
                  </a:lnTo>
                  <a:close/>
                </a:path>
                <a:path w="799465" h="582929">
                  <a:moveTo>
                    <a:pt x="785230" y="284082"/>
                  </a:moveTo>
                  <a:lnTo>
                    <a:pt x="790403" y="291419"/>
                  </a:lnTo>
                  <a:lnTo>
                    <a:pt x="785230" y="284082"/>
                  </a:lnTo>
                  <a:close/>
                </a:path>
                <a:path w="799465" h="582929">
                  <a:moveTo>
                    <a:pt x="774808" y="291420"/>
                  </a:moveTo>
                  <a:lnTo>
                    <a:pt x="785230" y="284082"/>
                  </a:lnTo>
                  <a:lnTo>
                    <a:pt x="790403" y="291419"/>
                  </a:lnTo>
                  <a:lnTo>
                    <a:pt x="785230" y="298757"/>
                  </a:lnTo>
                  <a:lnTo>
                    <a:pt x="774808" y="291420"/>
                  </a:lnTo>
                  <a:close/>
                </a:path>
              </a:pathLst>
            </a:custGeom>
            <a:solidFill>
              <a:srgbClr val="F1F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6944505" y="9315068"/>
            <a:ext cx="1343660" cy="972185"/>
          </a:xfrm>
          <a:custGeom>
            <a:avLst/>
            <a:gdLst/>
            <a:ahLst/>
            <a:cxnLst/>
            <a:rect l="l" t="t" r="r" b="b"/>
            <a:pathLst>
              <a:path w="1343659" h="972184">
                <a:moveTo>
                  <a:pt x="1343482" y="173050"/>
                </a:moveTo>
                <a:lnTo>
                  <a:pt x="1278623" y="190690"/>
                </a:lnTo>
                <a:lnTo>
                  <a:pt x="1234681" y="204114"/>
                </a:lnTo>
                <a:lnTo>
                  <a:pt x="1191171" y="218516"/>
                </a:lnTo>
                <a:lnTo>
                  <a:pt x="1148118" y="233883"/>
                </a:lnTo>
                <a:lnTo>
                  <a:pt x="1105509" y="250215"/>
                </a:lnTo>
                <a:lnTo>
                  <a:pt x="1063383" y="267487"/>
                </a:lnTo>
                <a:lnTo>
                  <a:pt x="1021753" y="285699"/>
                </a:lnTo>
                <a:lnTo>
                  <a:pt x="980617" y="304825"/>
                </a:lnTo>
                <a:lnTo>
                  <a:pt x="939990" y="324866"/>
                </a:lnTo>
                <a:lnTo>
                  <a:pt x="899896" y="345795"/>
                </a:lnTo>
                <a:lnTo>
                  <a:pt x="860336" y="367601"/>
                </a:lnTo>
                <a:lnTo>
                  <a:pt x="821334" y="390283"/>
                </a:lnTo>
                <a:lnTo>
                  <a:pt x="782891" y="413804"/>
                </a:lnTo>
                <a:lnTo>
                  <a:pt x="745032" y="438175"/>
                </a:lnTo>
                <a:lnTo>
                  <a:pt x="707771" y="463372"/>
                </a:lnTo>
                <a:lnTo>
                  <a:pt x="671106" y="489394"/>
                </a:lnTo>
                <a:lnTo>
                  <a:pt x="635063" y="516204"/>
                </a:lnTo>
                <a:lnTo>
                  <a:pt x="599655" y="543814"/>
                </a:lnTo>
                <a:lnTo>
                  <a:pt x="564883" y="572185"/>
                </a:lnTo>
                <a:lnTo>
                  <a:pt x="530771" y="601332"/>
                </a:lnTo>
                <a:lnTo>
                  <a:pt x="497332" y="631215"/>
                </a:lnTo>
                <a:lnTo>
                  <a:pt x="464578" y="661847"/>
                </a:lnTo>
                <a:lnTo>
                  <a:pt x="432523" y="693191"/>
                </a:lnTo>
                <a:lnTo>
                  <a:pt x="401167" y="725246"/>
                </a:lnTo>
                <a:lnTo>
                  <a:pt x="370547" y="758012"/>
                </a:lnTo>
                <a:lnTo>
                  <a:pt x="340652" y="791451"/>
                </a:lnTo>
                <a:lnTo>
                  <a:pt x="311518" y="825563"/>
                </a:lnTo>
                <a:lnTo>
                  <a:pt x="283133" y="860323"/>
                </a:lnTo>
                <a:lnTo>
                  <a:pt x="255536" y="895743"/>
                </a:lnTo>
                <a:lnTo>
                  <a:pt x="228727" y="931786"/>
                </a:lnTo>
                <a:lnTo>
                  <a:pt x="202704" y="968438"/>
                </a:lnTo>
                <a:lnTo>
                  <a:pt x="200342" y="971931"/>
                </a:lnTo>
                <a:lnTo>
                  <a:pt x="1343482" y="971931"/>
                </a:lnTo>
                <a:lnTo>
                  <a:pt x="1343482" y="173050"/>
                </a:lnTo>
                <a:close/>
              </a:path>
              <a:path w="1343659" h="972184">
                <a:moveTo>
                  <a:pt x="1343482" y="0"/>
                </a:moveTo>
                <a:lnTo>
                  <a:pt x="1278331" y="16243"/>
                </a:lnTo>
                <a:lnTo>
                  <a:pt x="1234109" y="28613"/>
                </a:lnTo>
                <a:lnTo>
                  <a:pt x="1190269" y="41884"/>
                </a:lnTo>
                <a:lnTo>
                  <a:pt x="1146822" y="56070"/>
                </a:lnTo>
                <a:lnTo>
                  <a:pt x="1103782" y="71145"/>
                </a:lnTo>
                <a:lnTo>
                  <a:pt x="1061173" y="87096"/>
                </a:lnTo>
                <a:lnTo>
                  <a:pt x="1018984" y="103924"/>
                </a:lnTo>
                <a:lnTo>
                  <a:pt x="977239" y="121615"/>
                </a:lnTo>
                <a:lnTo>
                  <a:pt x="935951" y="140157"/>
                </a:lnTo>
                <a:lnTo>
                  <a:pt x="895121" y="159524"/>
                </a:lnTo>
                <a:lnTo>
                  <a:pt x="854760" y="179730"/>
                </a:lnTo>
                <a:lnTo>
                  <a:pt x="814882" y="200736"/>
                </a:lnTo>
                <a:lnTo>
                  <a:pt x="775512" y="222567"/>
                </a:lnTo>
                <a:lnTo>
                  <a:pt x="736638" y="245173"/>
                </a:lnTo>
                <a:lnTo>
                  <a:pt x="698296" y="268566"/>
                </a:lnTo>
                <a:lnTo>
                  <a:pt x="660476" y="292735"/>
                </a:lnTo>
                <a:lnTo>
                  <a:pt x="623189" y="317665"/>
                </a:lnTo>
                <a:lnTo>
                  <a:pt x="586460" y="343344"/>
                </a:lnTo>
                <a:lnTo>
                  <a:pt x="550291" y="369760"/>
                </a:lnTo>
                <a:lnTo>
                  <a:pt x="514692" y="396900"/>
                </a:lnTo>
                <a:lnTo>
                  <a:pt x="479679" y="424764"/>
                </a:lnTo>
                <a:lnTo>
                  <a:pt x="445262" y="453326"/>
                </a:lnTo>
                <a:lnTo>
                  <a:pt x="411454" y="482587"/>
                </a:lnTo>
                <a:lnTo>
                  <a:pt x="378256" y="512533"/>
                </a:lnTo>
                <a:lnTo>
                  <a:pt x="345694" y="543140"/>
                </a:lnTo>
                <a:lnTo>
                  <a:pt x="313766" y="574421"/>
                </a:lnTo>
                <a:lnTo>
                  <a:pt x="282498" y="606348"/>
                </a:lnTo>
                <a:lnTo>
                  <a:pt x="251879" y="638911"/>
                </a:lnTo>
                <a:lnTo>
                  <a:pt x="221932" y="672109"/>
                </a:lnTo>
                <a:lnTo>
                  <a:pt x="192684" y="705916"/>
                </a:lnTo>
                <a:lnTo>
                  <a:pt x="164109" y="740333"/>
                </a:lnTo>
                <a:lnTo>
                  <a:pt x="136258" y="775347"/>
                </a:lnTo>
                <a:lnTo>
                  <a:pt x="109118" y="810945"/>
                </a:lnTo>
                <a:lnTo>
                  <a:pt x="82702" y="847115"/>
                </a:lnTo>
                <a:lnTo>
                  <a:pt x="57023" y="883843"/>
                </a:lnTo>
                <a:lnTo>
                  <a:pt x="32092" y="921131"/>
                </a:lnTo>
                <a:lnTo>
                  <a:pt x="7924" y="958951"/>
                </a:lnTo>
                <a:lnTo>
                  <a:pt x="0" y="971931"/>
                </a:lnTo>
                <a:lnTo>
                  <a:pt x="66192" y="971931"/>
                </a:lnTo>
                <a:lnTo>
                  <a:pt x="72491" y="961948"/>
                </a:lnTo>
                <a:lnTo>
                  <a:pt x="97243" y="924483"/>
                </a:lnTo>
                <a:lnTo>
                  <a:pt x="122770" y="887577"/>
                </a:lnTo>
                <a:lnTo>
                  <a:pt x="149059" y="851255"/>
                </a:lnTo>
                <a:lnTo>
                  <a:pt x="176098" y="815530"/>
                </a:lnTo>
                <a:lnTo>
                  <a:pt x="203873" y="780389"/>
                </a:lnTo>
                <a:lnTo>
                  <a:pt x="232384" y="745858"/>
                </a:lnTo>
                <a:lnTo>
                  <a:pt x="261607" y="711962"/>
                </a:lnTo>
                <a:lnTo>
                  <a:pt x="291528" y="678688"/>
                </a:lnTo>
                <a:lnTo>
                  <a:pt x="322148" y="646061"/>
                </a:lnTo>
                <a:lnTo>
                  <a:pt x="353441" y="614095"/>
                </a:lnTo>
                <a:lnTo>
                  <a:pt x="385406" y="582803"/>
                </a:lnTo>
                <a:lnTo>
                  <a:pt x="418033" y="552183"/>
                </a:lnTo>
                <a:lnTo>
                  <a:pt x="451294" y="522262"/>
                </a:lnTo>
                <a:lnTo>
                  <a:pt x="485203" y="493039"/>
                </a:lnTo>
                <a:lnTo>
                  <a:pt x="519722" y="464540"/>
                </a:lnTo>
                <a:lnTo>
                  <a:pt x="554863" y="436765"/>
                </a:lnTo>
                <a:lnTo>
                  <a:pt x="590600" y="409727"/>
                </a:lnTo>
                <a:lnTo>
                  <a:pt x="626922" y="383438"/>
                </a:lnTo>
                <a:lnTo>
                  <a:pt x="663816" y="357911"/>
                </a:lnTo>
                <a:lnTo>
                  <a:pt x="701281" y="333159"/>
                </a:lnTo>
                <a:lnTo>
                  <a:pt x="739292" y="309194"/>
                </a:lnTo>
                <a:lnTo>
                  <a:pt x="777849" y="286016"/>
                </a:lnTo>
                <a:lnTo>
                  <a:pt x="816927" y="263664"/>
                </a:lnTo>
                <a:lnTo>
                  <a:pt x="856538" y="242112"/>
                </a:lnTo>
                <a:lnTo>
                  <a:pt x="896645" y="221411"/>
                </a:lnTo>
                <a:lnTo>
                  <a:pt x="937247" y="201549"/>
                </a:lnTo>
                <a:lnTo>
                  <a:pt x="978331" y="182537"/>
                </a:lnTo>
                <a:lnTo>
                  <a:pt x="1019886" y="164401"/>
                </a:lnTo>
                <a:lnTo>
                  <a:pt x="1061897" y="147129"/>
                </a:lnTo>
                <a:lnTo>
                  <a:pt x="1104353" y="130759"/>
                </a:lnTo>
                <a:lnTo>
                  <a:pt x="1147254" y="115290"/>
                </a:lnTo>
                <a:lnTo>
                  <a:pt x="1190574" y="100736"/>
                </a:lnTo>
                <a:lnTo>
                  <a:pt x="1234313" y="87096"/>
                </a:lnTo>
                <a:lnTo>
                  <a:pt x="1278445" y="74409"/>
                </a:lnTo>
                <a:lnTo>
                  <a:pt x="1322971" y="62661"/>
                </a:lnTo>
                <a:lnTo>
                  <a:pt x="1343482" y="57734"/>
                </a:lnTo>
                <a:lnTo>
                  <a:pt x="1343482" y="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776855" cy="857250"/>
          </a:xfrm>
          <a:custGeom>
            <a:avLst/>
            <a:gdLst/>
            <a:ahLst/>
            <a:cxnLst/>
            <a:rect l="l" t="t" r="r" b="b"/>
            <a:pathLst>
              <a:path w="2776855" h="857250">
                <a:moveTo>
                  <a:pt x="1802921" y="730249"/>
                </a:moveTo>
                <a:lnTo>
                  <a:pt x="1178438" y="730249"/>
                </a:lnTo>
                <a:lnTo>
                  <a:pt x="1227918" y="717549"/>
                </a:lnTo>
                <a:lnTo>
                  <a:pt x="1277153" y="717549"/>
                </a:lnTo>
                <a:lnTo>
                  <a:pt x="1326128" y="704849"/>
                </a:lnTo>
                <a:lnTo>
                  <a:pt x="1374827" y="704849"/>
                </a:lnTo>
                <a:lnTo>
                  <a:pt x="1471332" y="679449"/>
                </a:lnTo>
                <a:lnTo>
                  <a:pt x="1519105" y="679449"/>
                </a:lnTo>
                <a:lnTo>
                  <a:pt x="1613614" y="654049"/>
                </a:lnTo>
                <a:lnTo>
                  <a:pt x="1660317" y="628649"/>
                </a:lnTo>
                <a:lnTo>
                  <a:pt x="1798025" y="590549"/>
                </a:lnTo>
                <a:lnTo>
                  <a:pt x="1887669" y="539749"/>
                </a:lnTo>
                <a:lnTo>
                  <a:pt x="1931794" y="527049"/>
                </a:lnTo>
                <a:lnTo>
                  <a:pt x="2018570" y="476249"/>
                </a:lnTo>
                <a:lnTo>
                  <a:pt x="2103272" y="425449"/>
                </a:lnTo>
                <a:lnTo>
                  <a:pt x="2185770" y="374649"/>
                </a:lnTo>
                <a:lnTo>
                  <a:pt x="2265937" y="323849"/>
                </a:lnTo>
                <a:lnTo>
                  <a:pt x="2305106" y="285749"/>
                </a:lnTo>
                <a:lnTo>
                  <a:pt x="2343643" y="260349"/>
                </a:lnTo>
                <a:lnTo>
                  <a:pt x="2381532" y="222249"/>
                </a:lnTo>
                <a:lnTo>
                  <a:pt x="2418757" y="196849"/>
                </a:lnTo>
                <a:lnTo>
                  <a:pt x="2455303" y="158749"/>
                </a:lnTo>
                <a:lnTo>
                  <a:pt x="2491152" y="120649"/>
                </a:lnTo>
                <a:lnTo>
                  <a:pt x="2526165" y="95249"/>
                </a:lnTo>
                <a:lnTo>
                  <a:pt x="2560207" y="57149"/>
                </a:lnTo>
                <a:lnTo>
                  <a:pt x="2593271" y="19049"/>
                </a:lnTo>
                <a:lnTo>
                  <a:pt x="2609311" y="0"/>
                </a:lnTo>
                <a:lnTo>
                  <a:pt x="2776482" y="0"/>
                </a:lnTo>
                <a:lnTo>
                  <a:pt x="2751049" y="31749"/>
                </a:lnTo>
                <a:lnTo>
                  <a:pt x="2719583" y="69849"/>
                </a:lnTo>
                <a:lnTo>
                  <a:pt x="2687176" y="107949"/>
                </a:lnTo>
                <a:lnTo>
                  <a:pt x="2653834" y="146049"/>
                </a:lnTo>
                <a:lnTo>
                  <a:pt x="2619564" y="184149"/>
                </a:lnTo>
                <a:lnTo>
                  <a:pt x="2584370" y="222249"/>
                </a:lnTo>
                <a:lnTo>
                  <a:pt x="2548456" y="260349"/>
                </a:lnTo>
                <a:lnTo>
                  <a:pt x="2511880" y="285749"/>
                </a:lnTo>
                <a:lnTo>
                  <a:pt x="2474657" y="323849"/>
                </a:lnTo>
                <a:lnTo>
                  <a:pt x="2436802" y="349249"/>
                </a:lnTo>
                <a:lnTo>
                  <a:pt x="2398328" y="387349"/>
                </a:lnTo>
                <a:lnTo>
                  <a:pt x="2359250" y="412749"/>
                </a:lnTo>
                <a:lnTo>
                  <a:pt x="2319584" y="450849"/>
                </a:lnTo>
                <a:lnTo>
                  <a:pt x="2279343" y="476249"/>
                </a:lnTo>
                <a:lnTo>
                  <a:pt x="2197195" y="527049"/>
                </a:lnTo>
                <a:lnTo>
                  <a:pt x="2112923" y="577849"/>
                </a:lnTo>
                <a:lnTo>
                  <a:pt x="2026643" y="628649"/>
                </a:lnTo>
                <a:lnTo>
                  <a:pt x="1982786" y="641349"/>
                </a:lnTo>
                <a:lnTo>
                  <a:pt x="1893712" y="692149"/>
                </a:lnTo>
                <a:lnTo>
                  <a:pt x="1848524" y="704849"/>
                </a:lnTo>
                <a:lnTo>
                  <a:pt x="1802921" y="730249"/>
                </a:lnTo>
                <a:close/>
              </a:path>
              <a:path w="2776855" h="857250">
                <a:moveTo>
                  <a:pt x="1424903" y="831849"/>
                </a:moveTo>
                <a:lnTo>
                  <a:pt x="632496" y="831849"/>
                </a:lnTo>
                <a:lnTo>
                  <a:pt x="254478" y="730249"/>
                </a:lnTo>
                <a:lnTo>
                  <a:pt x="208875" y="704849"/>
                </a:lnTo>
                <a:lnTo>
                  <a:pt x="163687" y="692149"/>
                </a:lnTo>
                <a:lnTo>
                  <a:pt x="74613" y="641349"/>
                </a:lnTo>
                <a:lnTo>
                  <a:pt x="30756" y="628649"/>
                </a:lnTo>
                <a:lnTo>
                  <a:pt x="0" y="610541"/>
                </a:lnTo>
                <a:lnTo>
                  <a:pt x="0" y="452961"/>
                </a:lnTo>
                <a:lnTo>
                  <a:pt x="38829" y="476249"/>
                </a:lnTo>
                <a:lnTo>
                  <a:pt x="125605" y="527049"/>
                </a:lnTo>
                <a:lnTo>
                  <a:pt x="169730" y="539749"/>
                </a:lnTo>
                <a:lnTo>
                  <a:pt x="259374" y="590549"/>
                </a:lnTo>
                <a:lnTo>
                  <a:pt x="397082" y="628649"/>
                </a:lnTo>
                <a:lnTo>
                  <a:pt x="443785" y="654049"/>
                </a:lnTo>
                <a:lnTo>
                  <a:pt x="538294" y="679449"/>
                </a:lnTo>
                <a:lnTo>
                  <a:pt x="586067" y="679449"/>
                </a:lnTo>
                <a:lnTo>
                  <a:pt x="682572" y="704849"/>
                </a:lnTo>
                <a:lnTo>
                  <a:pt x="731271" y="704849"/>
                </a:lnTo>
                <a:lnTo>
                  <a:pt x="780246" y="717549"/>
                </a:lnTo>
                <a:lnTo>
                  <a:pt x="829481" y="717549"/>
                </a:lnTo>
                <a:lnTo>
                  <a:pt x="878961" y="730249"/>
                </a:lnTo>
                <a:lnTo>
                  <a:pt x="1802921" y="730249"/>
                </a:lnTo>
                <a:lnTo>
                  <a:pt x="1424903" y="831849"/>
                </a:lnTo>
                <a:close/>
              </a:path>
              <a:path w="2776855" h="857250">
                <a:moveTo>
                  <a:pt x="1327267" y="844549"/>
                </a:moveTo>
                <a:lnTo>
                  <a:pt x="730132" y="844549"/>
                </a:lnTo>
                <a:lnTo>
                  <a:pt x="681179" y="831849"/>
                </a:lnTo>
                <a:lnTo>
                  <a:pt x="1376220" y="831849"/>
                </a:lnTo>
                <a:lnTo>
                  <a:pt x="1327267" y="844549"/>
                </a:lnTo>
                <a:close/>
              </a:path>
              <a:path w="2776855" h="857250">
                <a:moveTo>
                  <a:pt x="1228610" y="857249"/>
                </a:moveTo>
                <a:lnTo>
                  <a:pt x="828789" y="857249"/>
                </a:lnTo>
                <a:lnTo>
                  <a:pt x="779340" y="844549"/>
                </a:lnTo>
                <a:lnTo>
                  <a:pt x="1278059" y="844549"/>
                </a:lnTo>
                <a:lnTo>
                  <a:pt x="1228610" y="85724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300"/>
            <a:ext cx="2004060" cy="1028700"/>
          </a:xfrm>
          <a:custGeom>
            <a:avLst/>
            <a:gdLst/>
            <a:ahLst/>
            <a:cxnLst/>
            <a:rect l="l" t="t" r="r" b="b"/>
            <a:pathLst>
              <a:path w="2004060" h="1028700">
                <a:moveTo>
                  <a:pt x="2003999" y="1028699"/>
                </a:moveTo>
                <a:lnTo>
                  <a:pt x="0" y="1028699"/>
                </a:lnTo>
                <a:lnTo>
                  <a:pt x="0" y="133662"/>
                </a:lnTo>
                <a:lnTo>
                  <a:pt x="63724" y="105892"/>
                </a:lnTo>
                <a:lnTo>
                  <a:pt x="106245" y="89463"/>
                </a:lnTo>
                <a:lnTo>
                  <a:pt x="149396" y="74336"/>
                </a:lnTo>
                <a:lnTo>
                  <a:pt x="193154" y="60537"/>
                </a:lnTo>
                <a:lnTo>
                  <a:pt x="237493" y="48087"/>
                </a:lnTo>
                <a:lnTo>
                  <a:pt x="282390" y="37013"/>
                </a:lnTo>
                <a:lnTo>
                  <a:pt x="327822" y="27337"/>
                </a:lnTo>
                <a:lnTo>
                  <a:pt x="373763" y="19084"/>
                </a:lnTo>
                <a:lnTo>
                  <a:pt x="420191" y="12278"/>
                </a:lnTo>
                <a:lnTo>
                  <a:pt x="467080" y="6942"/>
                </a:lnTo>
                <a:lnTo>
                  <a:pt x="514408" y="3101"/>
                </a:lnTo>
                <a:lnTo>
                  <a:pt x="562149" y="779"/>
                </a:lnTo>
                <a:lnTo>
                  <a:pt x="610281" y="0"/>
                </a:lnTo>
                <a:lnTo>
                  <a:pt x="658412" y="779"/>
                </a:lnTo>
                <a:lnTo>
                  <a:pt x="706154" y="3101"/>
                </a:lnTo>
                <a:lnTo>
                  <a:pt x="753481" y="6942"/>
                </a:lnTo>
                <a:lnTo>
                  <a:pt x="800371" y="12278"/>
                </a:lnTo>
                <a:lnTo>
                  <a:pt x="846799" y="19084"/>
                </a:lnTo>
                <a:lnTo>
                  <a:pt x="892740" y="27337"/>
                </a:lnTo>
                <a:lnTo>
                  <a:pt x="938171" y="37013"/>
                </a:lnTo>
                <a:lnTo>
                  <a:pt x="983069" y="48087"/>
                </a:lnTo>
                <a:lnTo>
                  <a:pt x="1027408" y="60537"/>
                </a:lnTo>
                <a:lnTo>
                  <a:pt x="1071165" y="74336"/>
                </a:lnTo>
                <a:lnTo>
                  <a:pt x="1114316" y="89463"/>
                </a:lnTo>
                <a:lnTo>
                  <a:pt x="1156837" y="105892"/>
                </a:lnTo>
                <a:lnTo>
                  <a:pt x="1198704" y="123599"/>
                </a:lnTo>
                <a:lnTo>
                  <a:pt x="1239893" y="142562"/>
                </a:lnTo>
                <a:lnTo>
                  <a:pt x="1280379" y="162754"/>
                </a:lnTo>
                <a:lnTo>
                  <a:pt x="1320140" y="184153"/>
                </a:lnTo>
                <a:lnTo>
                  <a:pt x="1359150" y="206735"/>
                </a:lnTo>
                <a:lnTo>
                  <a:pt x="1397386" y="230476"/>
                </a:lnTo>
                <a:lnTo>
                  <a:pt x="1434823" y="255350"/>
                </a:lnTo>
                <a:lnTo>
                  <a:pt x="1471438" y="281336"/>
                </a:lnTo>
                <a:lnTo>
                  <a:pt x="1507207" y="308407"/>
                </a:lnTo>
                <a:lnTo>
                  <a:pt x="1542106" y="336541"/>
                </a:lnTo>
                <a:lnTo>
                  <a:pt x="1576111" y="365714"/>
                </a:lnTo>
                <a:lnTo>
                  <a:pt x="1609197" y="395901"/>
                </a:lnTo>
                <a:lnTo>
                  <a:pt x="1641340" y="427078"/>
                </a:lnTo>
                <a:lnTo>
                  <a:pt x="1672518" y="459222"/>
                </a:lnTo>
                <a:lnTo>
                  <a:pt x="1702705" y="492308"/>
                </a:lnTo>
                <a:lnTo>
                  <a:pt x="1731877" y="526312"/>
                </a:lnTo>
                <a:lnTo>
                  <a:pt x="1760011" y="561211"/>
                </a:lnTo>
                <a:lnTo>
                  <a:pt x="1787083" y="596980"/>
                </a:lnTo>
                <a:lnTo>
                  <a:pt x="1813068" y="633596"/>
                </a:lnTo>
                <a:lnTo>
                  <a:pt x="1837943" y="671033"/>
                </a:lnTo>
                <a:lnTo>
                  <a:pt x="1861683" y="709269"/>
                </a:lnTo>
                <a:lnTo>
                  <a:pt x="1884265" y="748279"/>
                </a:lnTo>
                <a:lnTo>
                  <a:pt x="1905664" y="788039"/>
                </a:lnTo>
                <a:lnTo>
                  <a:pt x="1925857" y="828526"/>
                </a:lnTo>
                <a:lnTo>
                  <a:pt x="1944819" y="869714"/>
                </a:lnTo>
                <a:lnTo>
                  <a:pt x="1962527" y="911581"/>
                </a:lnTo>
                <a:lnTo>
                  <a:pt x="1978956" y="954102"/>
                </a:lnTo>
                <a:lnTo>
                  <a:pt x="1994082" y="997253"/>
                </a:lnTo>
                <a:lnTo>
                  <a:pt x="2003999" y="1028699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7095" y="5252824"/>
            <a:ext cx="2933700" cy="32941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1738751"/>
            <a:ext cx="2925669" cy="32384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6076" y="1738751"/>
            <a:ext cx="2935195" cy="32384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8581638"/>
            <a:ext cx="440055" cy="1221105"/>
          </a:xfrm>
          <a:custGeom>
            <a:avLst/>
            <a:gdLst/>
            <a:ahLst/>
            <a:cxnLst/>
            <a:rect l="l" t="t" r="r" b="b"/>
            <a:pathLst>
              <a:path w="440055" h="1221104">
                <a:moveTo>
                  <a:pt x="0" y="1221033"/>
                </a:moveTo>
                <a:lnTo>
                  <a:pt x="0" y="0"/>
                </a:lnTo>
                <a:lnTo>
                  <a:pt x="25491" y="8688"/>
                </a:lnTo>
                <a:lnTo>
                  <a:pt x="67505" y="26455"/>
                </a:lnTo>
                <a:lnTo>
                  <a:pt x="107938" y="47050"/>
                </a:lnTo>
                <a:lnTo>
                  <a:pt x="146664" y="70346"/>
                </a:lnTo>
                <a:lnTo>
                  <a:pt x="183560" y="96221"/>
                </a:lnTo>
                <a:lnTo>
                  <a:pt x="218501" y="124548"/>
                </a:lnTo>
                <a:lnTo>
                  <a:pt x="251361" y="155205"/>
                </a:lnTo>
                <a:lnTo>
                  <a:pt x="282018" y="188066"/>
                </a:lnTo>
                <a:lnTo>
                  <a:pt x="310345" y="223006"/>
                </a:lnTo>
                <a:lnTo>
                  <a:pt x="336220" y="259902"/>
                </a:lnTo>
                <a:lnTo>
                  <a:pt x="359517" y="298628"/>
                </a:lnTo>
                <a:lnTo>
                  <a:pt x="380111" y="339061"/>
                </a:lnTo>
                <a:lnTo>
                  <a:pt x="397879" y="381075"/>
                </a:lnTo>
                <a:lnTo>
                  <a:pt x="412695" y="424547"/>
                </a:lnTo>
                <a:lnTo>
                  <a:pt x="424436" y="469351"/>
                </a:lnTo>
                <a:lnTo>
                  <a:pt x="432976" y="515364"/>
                </a:lnTo>
                <a:lnTo>
                  <a:pt x="438191" y="562460"/>
                </a:lnTo>
                <a:lnTo>
                  <a:pt x="439957" y="610514"/>
                </a:lnTo>
                <a:lnTo>
                  <a:pt x="438191" y="658572"/>
                </a:lnTo>
                <a:lnTo>
                  <a:pt x="432976" y="705668"/>
                </a:lnTo>
                <a:lnTo>
                  <a:pt x="424436" y="751681"/>
                </a:lnTo>
                <a:lnTo>
                  <a:pt x="412695" y="796485"/>
                </a:lnTo>
                <a:lnTo>
                  <a:pt x="397879" y="839957"/>
                </a:lnTo>
                <a:lnTo>
                  <a:pt x="380111" y="881971"/>
                </a:lnTo>
                <a:lnTo>
                  <a:pt x="359517" y="922404"/>
                </a:lnTo>
                <a:lnTo>
                  <a:pt x="336220" y="961131"/>
                </a:lnTo>
                <a:lnTo>
                  <a:pt x="310345" y="998026"/>
                </a:lnTo>
                <a:lnTo>
                  <a:pt x="282018" y="1032967"/>
                </a:lnTo>
                <a:lnTo>
                  <a:pt x="251361" y="1065828"/>
                </a:lnTo>
                <a:lnTo>
                  <a:pt x="218501" y="1096484"/>
                </a:lnTo>
                <a:lnTo>
                  <a:pt x="183560" y="1124812"/>
                </a:lnTo>
                <a:lnTo>
                  <a:pt x="146664" y="1150686"/>
                </a:lnTo>
                <a:lnTo>
                  <a:pt x="107938" y="1173983"/>
                </a:lnTo>
                <a:lnTo>
                  <a:pt x="67505" y="1194577"/>
                </a:lnTo>
                <a:lnTo>
                  <a:pt x="25491" y="1212345"/>
                </a:lnTo>
                <a:lnTo>
                  <a:pt x="0" y="1221033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15122" y="0"/>
            <a:ext cx="2673350" cy="1612900"/>
          </a:xfrm>
          <a:custGeom>
            <a:avLst/>
            <a:gdLst/>
            <a:ahLst/>
            <a:cxnLst/>
            <a:rect l="l" t="t" r="r" b="b"/>
            <a:pathLst>
              <a:path w="2673350" h="1612900">
                <a:moveTo>
                  <a:pt x="2520606" y="1587377"/>
                </a:moveTo>
                <a:lnTo>
                  <a:pt x="1728198" y="1587377"/>
                </a:lnTo>
                <a:lnTo>
                  <a:pt x="1350180" y="1485777"/>
                </a:lnTo>
                <a:lnTo>
                  <a:pt x="1304577" y="1460377"/>
                </a:lnTo>
                <a:lnTo>
                  <a:pt x="1259388" y="1447677"/>
                </a:lnTo>
                <a:lnTo>
                  <a:pt x="1170314" y="1396877"/>
                </a:lnTo>
                <a:lnTo>
                  <a:pt x="1126458" y="1384177"/>
                </a:lnTo>
                <a:lnTo>
                  <a:pt x="1040178" y="1333377"/>
                </a:lnTo>
                <a:lnTo>
                  <a:pt x="955906" y="1282577"/>
                </a:lnTo>
                <a:lnTo>
                  <a:pt x="873758" y="1231777"/>
                </a:lnTo>
                <a:lnTo>
                  <a:pt x="833517" y="1206377"/>
                </a:lnTo>
                <a:lnTo>
                  <a:pt x="793850" y="1168277"/>
                </a:lnTo>
                <a:lnTo>
                  <a:pt x="754773" y="1142877"/>
                </a:lnTo>
                <a:lnTo>
                  <a:pt x="716299" y="1104777"/>
                </a:lnTo>
                <a:lnTo>
                  <a:pt x="678444" y="1079377"/>
                </a:lnTo>
                <a:lnTo>
                  <a:pt x="641221" y="1041277"/>
                </a:lnTo>
                <a:lnTo>
                  <a:pt x="604645" y="1015877"/>
                </a:lnTo>
                <a:lnTo>
                  <a:pt x="568731" y="977777"/>
                </a:lnTo>
                <a:lnTo>
                  <a:pt x="533537" y="939677"/>
                </a:lnTo>
                <a:lnTo>
                  <a:pt x="499266" y="901577"/>
                </a:lnTo>
                <a:lnTo>
                  <a:pt x="465925" y="863477"/>
                </a:lnTo>
                <a:lnTo>
                  <a:pt x="433518" y="825377"/>
                </a:lnTo>
                <a:lnTo>
                  <a:pt x="402052" y="787277"/>
                </a:lnTo>
                <a:lnTo>
                  <a:pt x="371532" y="749177"/>
                </a:lnTo>
                <a:lnTo>
                  <a:pt x="341964" y="711077"/>
                </a:lnTo>
                <a:lnTo>
                  <a:pt x="313354" y="672977"/>
                </a:lnTo>
                <a:lnTo>
                  <a:pt x="285708" y="634877"/>
                </a:lnTo>
                <a:lnTo>
                  <a:pt x="259032" y="584077"/>
                </a:lnTo>
                <a:lnTo>
                  <a:pt x="233330" y="545977"/>
                </a:lnTo>
                <a:lnTo>
                  <a:pt x="208610" y="507877"/>
                </a:lnTo>
                <a:lnTo>
                  <a:pt x="184877" y="457077"/>
                </a:lnTo>
                <a:lnTo>
                  <a:pt x="162136" y="418977"/>
                </a:lnTo>
                <a:lnTo>
                  <a:pt x="140394" y="368177"/>
                </a:lnTo>
                <a:lnTo>
                  <a:pt x="119656" y="330077"/>
                </a:lnTo>
                <a:lnTo>
                  <a:pt x="99928" y="279277"/>
                </a:lnTo>
                <a:lnTo>
                  <a:pt x="81216" y="241177"/>
                </a:lnTo>
                <a:lnTo>
                  <a:pt x="63525" y="190377"/>
                </a:lnTo>
                <a:lnTo>
                  <a:pt x="46861" y="152277"/>
                </a:lnTo>
                <a:lnTo>
                  <a:pt x="31231" y="101477"/>
                </a:lnTo>
                <a:lnTo>
                  <a:pt x="16640" y="50677"/>
                </a:lnTo>
                <a:lnTo>
                  <a:pt x="3093" y="12577"/>
                </a:lnTo>
                <a:lnTo>
                  <a:pt x="0" y="0"/>
                </a:lnTo>
                <a:lnTo>
                  <a:pt x="139596" y="0"/>
                </a:lnTo>
                <a:lnTo>
                  <a:pt x="153872" y="50677"/>
                </a:lnTo>
                <a:lnTo>
                  <a:pt x="169282" y="101477"/>
                </a:lnTo>
                <a:lnTo>
                  <a:pt x="185784" y="139577"/>
                </a:lnTo>
                <a:lnTo>
                  <a:pt x="203372" y="190377"/>
                </a:lnTo>
                <a:lnTo>
                  <a:pt x="222039" y="228477"/>
                </a:lnTo>
                <a:lnTo>
                  <a:pt x="241779" y="279277"/>
                </a:lnTo>
                <a:lnTo>
                  <a:pt x="262584" y="317377"/>
                </a:lnTo>
                <a:lnTo>
                  <a:pt x="284447" y="368177"/>
                </a:lnTo>
                <a:lnTo>
                  <a:pt x="307363" y="406277"/>
                </a:lnTo>
                <a:lnTo>
                  <a:pt x="331324" y="457077"/>
                </a:lnTo>
                <a:lnTo>
                  <a:pt x="356323" y="495177"/>
                </a:lnTo>
                <a:lnTo>
                  <a:pt x="382354" y="533277"/>
                </a:lnTo>
                <a:lnTo>
                  <a:pt x="409410" y="571377"/>
                </a:lnTo>
                <a:lnTo>
                  <a:pt x="437485" y="622177"/>
                </a:lnTo>
                <a:lnTo>
                  <a:pt x="466570" y="660277"/>
                </a:lnTo>
                <a:lnTo>
                  <a:pt x="496661" y="698377"/>
                </a:lnTo>
                <a:lnTo>
                  <a:pt x="527749" y="736477"/>
                </a:lnTo>
                <a:lnTo>
                  <a:pt x="559829" y="774577"/>
                </a:lnTo>
                <a:lnTo>
                  <a:pt x="592893" y="812677"/>
                </a:lnTo>
                <a:lnTo>
                  <a:pt x="626935" y="850777"/>
                </a:lnTo>
                <a:lnTo>
                  <a:pt x="661948" y="876177"/>
                </a:lnTo>
                <a:lnTo>
                  <a:pt x="697797" y="914277"/>
                </a:lnTo>
                <a:lnTo>
                  <a:pt x="734343" y="952377"/>
                </a:lnTo>
                <a:lnTo>
                  <a:pt x="771569" y="977777"/>
                </a:lnTo>
                <a:lnTo>
                  <a:pt x="809458" y="1015877"/>
                </a:lnTo>
                <a:lnTo>
                  <a:pt x="847995" y="1041277"/>
                </a:lnTo>
                <a:lnTo>
                  <a:pt x="887163" y="1079377"/>
                </a:lnTo>
                <a:lnTo>
                  <a:pt x="967330" y="1130177"/>
                </a:lnTo>
                <a:lnTo>
                  <a:pt x="1049829" y="1180977"/>
                </a:lnTo>
                <a:lnTo>
                  <a:pt x="1134531" y="1231777"/>
                </a:lnTo>
                <a:lnTo>
                  <a:pt x="1221307" y="1282577"/>
                </a:lnTo>
                <a:lnTo>
                  <a:pt x="1265432" y="1295277"/>
                </a:lnTo>
                <a:lnTo>
                  <a:pt x="1355076" y="1346077"/>
                </a:lnTo>
                <a:lnTo>
                  <a:pt x="1492784" y="1384177"/>
                </a:lnTo>
                <a:lnTo>
                  <a:pt x="1539487" y="1409577"/>
                </a:lnTo>
                <a:lnTo>
                  <a:pt x="1633996" y="1434977"/>
                </a:lnTo>
                <a:lnTo>
                  <a:pt x="1681769" y="1434977"/>
                </a:lnTo>
                <a:lnTo>
                  <a:pt x="1778274" y="1460377"/>
                </a:lnTo>
                <a:lnTo>
                  <a:pt x="1826973" y="1460377"/>
                </a:lnTo>
                <a:lnTo>
                  <a:pt x="1875948" y="1473077"/>
                </a:lnTo>
                <a:lnTo>
                  <a:pt x="1925184" y="1473077"/>
                </a:lnTo>
                <a:lnTo>
                  <a:pt x="1974663" y="1485777"/>
                </a:lnTo>
                <a:lnTo>
                  <a:pt x="2672876" y="1485777"/>
                </a:lnTo>
                <a:lnTo>
                  <a:pt x="2672876" y="1546451"/>
                </a:lnTo>
                <a:lnTo>
                  <a:pt x="2520606" y="1587377"/>
                </a:lnTo>
                <a:close/>
              </a:path>
              <a:path w="2673350" h="1612900">
                <a:moveTo>
                  <a:pt x="2672876" y="1485777"/>
                </a:moveTo>
                <a:lnTo>
                  <a:pt x="2274140" y="1485777"/>
                </a:lnTo>
                <a:lnTo>
                  <a:pt x="2323619" y="1473077"/>
                </a:lnTo>
                <a:lnTo>
                  <a:pt x="2372855" y="1473077"/>
                </a:lnTo>
                <a:lnTo>
                  <a:pt x="2421830" y="1460377"/>
                </a:lnTo>
                <a:lnTo>
                  <a:pt x="2470529" y="1460377"/>
                </a:lnTo>
                <a:lnTo>
                  <a:pt x="2567034" y="1434977"/>
                </a:lnTo>
                <a:lnTo>
                  <a:pt x="2614807" y="1434977"/>
                </a:lnTo>
                <a:lnTo>
                  <a:pt x="2672876" y="1419370"/>
                </a:lnTo>
                <a:lnTo>
                  <a:pt x="2672876" y="1485777"/>
                </a:lnTo>
                <a:close/>
              </a:path>
              <a:path w="2673350" h="1612900">
                <a:moveTo>
                  <a:pt x="2422969" y="1600077"/>
                </a:moveTo>
                <a:lnTo>
                  <a:pt x="1825834" y="1600077"/>
                </a:lnTo>
                <a:lnTo>
                  <a:pt x="1776881" y="1587377"/>
                </a:lnTo>
                <a:lnTo>
                  <a:pt x="2471922" y="1587377"/>
                </a:lnTo>
                <a:lnTo>
                  <a:pt x="2422969" y="1600077"/>
                </a:lnTo>
                <a:close/>
              </a:path>
              <a:path w="2673350" h="1612900">
                <a:moveTo>
                  <a:pt x="2324312" y="1612777"/>
                </a:moveTo>
                <a:lnTo>
                  <a:pt x="1924491" y="1612777"/>
                </a:lnTo>
                <a:lnTo>
                  <a:pt x="1875042" y="1600077"/>
                </a:lnTo>
                <a:lnTo>
                  <a:pt x="2373761" y="1600077"/>
                </a:lnTo>
                <a:lnTo>
                  <a:pt x="2324312" y="1612777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9719" y="5308506"/>
            <a:ext cx="2924174" cy="323849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17324" y="2065581"/>
            <a:ext cx="5673090" cy="157035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5930"/>
              </a:lnSpc>
              <a:spcBef>
                <a:spcPts val="505"/>
              </a:spcBef>
            </a:pPr>
            <a:r>
              <a:rPr sz="5200" spc="455" dirty="0"/>
              <a:t>INTERNSHIP </a:t>
            </a:r>
            <a:r>
              <a:rPr sz="5200" spc="459" dirty="0"/>
              <a:t> </a:t>
            </a:r>
            <a:r>
              <a:rPr sz="5200" spc="950" dirty="0"/>
              <a:t>O</a:t>
            </a:r>
            <a:r>
              <a:rPr sz="5200" spc="459" dirty="0"/>
              <a:t>PP</a:t>
            </a:r>
            <a:r>
              <a:rPr sz="5200" spc="950" dirty="0"/>
              <a:t>O</a:t>
            </a:r>
            <a:r>
              <a:rPr sz="5200" spc="595" dirty="0"/>
              <a:t>R</a:t>
            </a:r>
            <a:r>
              <a:rPr sz="5200" spc="-35" dirty="0"/>
              <a:t>T</a:t>
            </a:r>
            <a:r>
              <a:rPr sz="5200" spc="390" dirty="0"/>
              <a:t>U</a:t>
            </a:r>
            <a:r>
              <a:rPr sz="5200" spc="869" dirty="0"/>
              <a:t>N</a:t>
            </a:r>
            <a:r>
              <a:rPr sz="5200" spc="200" dirty="0"/>
              <a:t>I</a:t>
            </a:r>
            <a:r>
              <a:rPr sz="5200" spc="-35" dirty="0"/>
              <a:t>T</a:t>
            </a:r>
            <a:r>
              <a:rPr sz="5200" spc="200" dirty="0"/>
              <a:t>I</a:t>
            </a:r>
            <a:r>
              <a:rPr sz="5200" spc="105" dirty="0"/>
              <a:t>E</a:t>
            </a:r>
            <a:r>
              <a:rPr sz="5200" spc="835" dirty="0"/>
              <a:t>S</a:t>
            </a:r>
            <a:endParaRPr sz="5200"/>
          </a:p>
        </p:txBody>
      </p:sp>
      <p:sp>
        <p:nvSpPr>
          <p:cNvPr id="10" name="object 10"/>
          <p:cNvSpPr txBox="1"/>
          <p:nvPr/>
        </p:nvSpPr>
        <p:spPr>
          <a:xfrm>
            <a:off x="8217324" y="4897319"/>
            <a:ext cx="9041130" cy="5626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372870" algn="l"/>
                <a:tab pos="4085590" algn="l"/>
                <a:tab pos="6944359" algn="l"/>
                <a:tab pos="8153400" algn="l"/>
              </a:tabLst>
            </a:pPr>
            <a:r>
              <a:rPr sz="3500" spc="350" dirty="0">
                <a:solidFill>
                  <a:srgbClr val="244257"/>
                </a:solidFill>
                <a:latin typeface="Trebuchet MS"/>
                <a:cs typeface="Trebuchet MS"/>
              </a:rPr>
              <a:t>S</a:t>
            </a:r>
            <a:r>
              <a:rPr sz="3500" spc="75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3500" spc="-204" dirty="0">
                <a:solidFill>
                  <a:srgbClr val="244257"/>
                </a:solidFill>
                <a:latin typeface="Trebuchet MS"/>
                <a:cs typeface="Trebuchet MS"/>
              </a:rPr>
              <a:t>m</a:t>
            </a:r>
            <a:r>
              <a:rPr sz="3500" spc="10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3500" dirty="0">
                <a:solidFill>
                  <a:srgbClr val="244257"/>
                </a:solidFill>
                <a:latin typeface="Trebuchet MS"/>
                <a:cs typeface="Trebuchet MS"/>
              </a:rPr>
              <a:t>	</a:t>
            </a:r>
            <a:r>
              <a:rPr sz="3500" spc="-18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3500" spc="-105" dirty="0">
                <a:solidFill>
                  <a:srgbClr val="244257"/>
                </a:solidFill>
                <a:latin typeface="Trebuchet MS"/>
                <a:cs typeface="Trebuchet MS"/>
              </a:rPr>
              <a:t>n</a:t>
            </a:r>
            <a:r>
              <a:rPr sz="3500" spc="-215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3500" spc="25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3500" spc="-250" dirty="0">
                <a:solidFill>
                  <a:srgbClr val="244257"/>
                </a:solidFill>
                <a:latin typeface="Trebuchet MS"/>
                <a:cs typeface="Trebuchet MS"/>
              </a:rPr>
              <a:t>r</a:t>
            </a:r>
            <a:r>
              <a:rPr sz="3500" spc="-105" dirty="0">
                <a:solidFill>
                  <a:srgbClr val="244257"/>
                </a:solidFill>
                <a:latin typeface="Trebuchet MS"/>
                <a:cs typeface="Trebuchet MS"/>
              </a:rPr>
              <a:t>n</a:t>
            </a:r>
            <a:r>
              <a:rPr sz="3500" spc="180" dirty="0">
                <a:solidFill>
                  <a:srgbClr val="244257"/>
                </a:solidFill>
                <a:latin typeface="Trebuchet MS"/>
                <a:cs typeface="Trebuchet MS"/>
              </a:rPr>
              <a:t>a</a:t>
            </a:r>
            <a:r>
              <a:rPr sz="3500" spc="-215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3500" spc="-18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3500" spc="75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3500" spc="-105" dirty="0">
                <a:solidFill>
                  <a:srgbClr val="244257"/>
                </a:solidFill>
                <a:latin typeface="Trebuchet MS"/>
                <a:cs typeface="Trebuchet MS"/>
              </a:rPr>
              <a:t>n</a:t>
            </a:r>
            <a:r>
              <a:rPr sz="3500" spc="180" dirty="0">
                <a:solidFill>
                  <a:srgbClr val="244257"/>
                </a:solidFill>
                <a:latin typeface="Trebuchet MS"/>
                <a:cs typeface="Trebuchet MS"/>
              </a:rPr>
              <a:t>a</a:t>
            </a:r>
            <a:r>
              <a:rPr sz="3500" spc="-260" dirty="0">
                <a:solidFill>
                  <a:srgbClr val="244257"/>
                </a:solidFill>
                <a:latin typeface="Trebuchet MS"/>
                <a:cs typeface="Trebuchet MS"/>
              </a:rPr>
              <a:t>l</a:t>
            </a:r>
            <a:r>
              <a:rPr sz="3500" dirty="0">
                <a:solidFill>
                  <a:srgbClr val="244257"/>
                </a:solidFill>
                <a:latin typeface="Trebuchet MS"/>
                <a:cs typeface="Trebuchet MS"/>
              </a:rPr>
              <a:t>	</a:t>
            </a:r>
            <a:r>
              <a:rPr sz="3500" spc="75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3500" spc="-250" dirty="0">
                <a:solidFill>
                  <a:srgbClr val="244257"/>
                </a:solidFill>
                <a:latin typeface="Trebuchet MS"/>
                <a:cs typeface="Trebuchet MS"/>
              </a:rPr>
              <a:t>r</a:t>
            </a:r>
            <a:r>
              <a:rPr sz="3500" spc="285" dirty="0">
                <a:solidFill>
                  <a:srgbClr val="244257"/>
                </a:solidFill>
                <a:latin typeface="Trebuchet MS"/>
                <a:cs typeface="Trebuchet MS"/>
              </a:rPr>
              <a:t>g</a:t>
            </a:r>
            <a:r>
              <a:rPr sz="3500" spc="180" dirty="0">
                <a:solidFill>
                  <a:srgbClr val="244257"/>
                </a:solidFill>
                <a:latin typeface="Trebuchet MS"/>
                <a:cs typeface="Trebuchet MS"/>
              </a:rPr>
              <a:t>a</a:t>
            </a:r>
            <a:r>
              <a:rPr sz="3500" spc="-105" dirty="0">
                <a:solidFill>
                  <a:srgbClr val="244257"/>
                </a:solidFill>
                <a:latin typeface="Trebuchet MS"/>
                <a:cs typeface="Trebuchet MS"/>
              </a:rPr>
              <a:t>n</a:t>
            </a:r>
            <a:r>
              <a:rPr sz="3500" spc="-18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3500" spc="15" dirty="0">
                <a:solidFill>
                  <a:srgbClr val="244257"/>
                </a:solidFill>
                <a:latin typeface="Trebuchet MS"/>
                <a:cs typeface="Trebuchet MS"/>
              </a:rPr>
              <a:t>s</a:t>
            </a:r>
            <a:r>
              <a:rPr sz="3500" spc="180" dirty="0">
                <a:solidFill>
                  <a:srgbClr val="244257"/>
                </a:solidFill>
                <a:latin typeface="Trebuchet MS"/>
                <a:cs typeface="Trebuchet MS"/>
              </a:rPr>
              <a:t>a</a:t>
            </a:r>
            <a:r>
              <a:rPr sz="3500" spc="-215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3500" spc="-18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3500" spc="75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3500" spc="-105" dirty="0">
                <a:solidFill>
                  <a:srgbClr val="244257"/>
                </a:solidFill>
                <a:latin typeface="Trebuchet MS"/>
                <a:cs typeface="Trebuchet MS"/>
              </a:rPr>
              <a:t>n</a:t>
            </a:r>
            <a:r>
              <a:rPr sz="3500" dirty="0">
                <a:solidFill>
                  <a:srgbClr val="244257"/>
                </a:solidFill>
                <a:latin typeface="Trebuchet MS"/>
                <a:cs typeface="Trebuchet MS"/>
              </a:rPr>
              <a:t>s	</a:t>
            </a:r>
            <a:r>
              <a:rPr sz="3500" spc="75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3500" spc="-80" dirty="0">
                <a:solidFill>
                  <a:srgbClr val="244257"/>
                </a:solidFill>
                <a:latin typeface="Trebuchet MS"/>
                <a:cs typeface="Trebuchet MS"/>
              </a:rPr>
              <a:t>ff</a:t>
            </a:r>
            <a:r>
              <a:rPr sz="3500" spc="25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3500" spc="-265" dirty="0">
                <a:solidFill>
                  <a:srgbClr val="244257"/>
                </a:solidFill>
                <a:latin typeface="Trebuchet MS"/>
                <a:cs typeface="Trebuchet MS"/>
              </a:rPr>
              <a:t>r</a:t>
            </a:r>
            <a:r>
              <a:rPr sz="3500" dirty="0">
                <a:solidFill>
                  <a:srgbClr val="244257"/>
                </a:solidFill>
                <a:latin typeface="Trebuchet MS"/>
                <a:cs typeface="Trebuchet MS"/>
              </a:rPr>
              <a:t>	</a:t>
            </a:r>
            <a:r>
              <a:rPr sz="3500" spc="70" dirty="0">
                <a:solidFill>
                  <a:srgbClr val="244257"/>
                </a:solidFill>
                <a:latin typeface="Trebuchet MS"/>
                <a:cs typeface="Trebuchet MS"/>
              </a:rPr>
              <a:t>p</a:t>
            </a:r>
            <a:r>
              <a:rPr sz="3500" spc="180" dirty="0">
                <a:solidFill>
                  <a:srgbClr val="244257"/>
                </a:solidFill>
                <a:latin typeface="Trebuchet MS"/>
                <a:cs typeface="Trebuchet MS"/>
              </a:rPr>
              <a:t>a</a:t>
            </a:r>
            <a:r>
              <a:rPr sz="3500" spc="-18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3500" spc="55" dirty="0">
                <a:solidFill>
                  <a:srgbClr val="244257"/>
                </a:solidFill>
                <a:latin typeface="Trebuchet MS"/>
                <a:cs typeface="Trebuchet MS"/>
              </a:rPr>
              <a:t>d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17324" y="5434415"/>
            <a:ext cx="5329555" cy="1263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0"/>
              </a:spcBef>
              <a:tabLst>
                <a:tab pos="2595245" algn="l"/>
                <a:tab pos="3576320" algn="l"/>
                <a:tab pos="4914900" algn="l"/>
              </a:tabLst>
            </a:pPr>
            <a:r>
              <a:rPr sz="3500" spc="-18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3500" spc="-105" dirty="0">
                <a:solidFill>
                  <a:srgbClr val="244257"/>
                </a:solidFill>
                <a:latin typeface="Trebuchet MS"/>
                <a:cs typeface="Trebuchet MS"/>
              </a:rPr>
              <a:t>n</a:t>
            </a:r>
            <a:r>
              <a:rPr sz="3500" spc="-215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3500" spc="25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3500" spc="-250" dirty="0">
                <a:solidFill>
                  <a:srgbClr val="244257"/>
                </a:solidFill>
                <a:latin typeface="Trebuchet MS"/>
                <a:cs typeface="Trebuchet MS"/>
              </a:rPr>
              <a:t>r</a:t>
            </a:r>
            <a:r>
              <a:rPr sz="3500" spc="-105" dirty="0">
                <a:solidFill>
                  <a:srgbClr val="244257"/>
                </a:solidFill>
                <a:latin typeface="Trebuchet MS"/>
                <a:cs typeface="Trebuchet MS"/>
              </a:rPr>
              <a:t>n</a:t>
            </a:r>
            <a:r>
              <a:rPr sz="3500" spc="15" dirty="0">
                <a:solidFill>
                  <a:srgbClr val="244257"/>
                </a:solidFill>
                <a:latin typeface="Trebuchet MS"/>
                <a:cs typeface="Trebuchet MS"/>
              </a:rPr>
              <a:t>s</a:t>
            </a:r>
            <a:r>
              <a:rPr sz="3500" spc="-105" dirty="0">
                <a:solidFill>
                  <a:srgbClr val="244257"/>
                </a:solidFill>
                <a:latin typeface="Trebuchet MS"/>
                <a:cs typeface="Trebuchet MS"/>
              </a:rPr>
              <a:t>h</a:t>
            </a:r>
            <a:r>
              <a:rPr sz="3500" spc="-18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3500" spc="70" dirty="0">
                <a:solidFill>
                  <a:srgbClr val="244257"/>
                </a:solidFill>
                <a:latin typeface="Trebuchet MS"/>
                <a:cs typeface="Trebuchet MS"/>
              </a:rPr>
              <a:t>p</a:t>
            </a:r>
            <a:r>
              <a:rPr sz="3500" dirty="0">
                <a:solidFill>
                  <a:srgbClr val="244257"/>
                </a:solidFill>
                <a:latin typeface="Trebuchet MS"/>
                <a:cs typeface="Trebuchet MS"/>
              </a:rPr>
              <a:t>s	</a:t>
            </a:r>
            <a:r>
              <a:rPr sz="3500" spc="-994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3500" spc="180" dirty="0">
                <a:solidFill>
                  <a:srgbClr val="244257"/>
                </a:solidFill>
                <a:latin typeface="Trebuchet MS"/>
                <a:cs typeface="Trebuchet MS"/>
              </a:rPr>
              <a:t>a</a:t>
            </a:r>
            <a:r>
              <a:rPr sz="3500" dirty="0">
                <a:solidFill>
                  <a:srgbClr val="244257"/>
                </a:solidFill>
                <a:latin typeface="Trebuchet MS"/>
                <a:cs typeface="Trebuchet MS"/>
              </a:rPr>
              <a:t>s	</a:t>
            </a:r>
            <a:r>
              <a:rPr sz="3500" spc="70" dirty="0">
                <a:solidFill>
                  <a:srgbClr val="244257"/>
                </a:solidFill>
                <a:latin typeface="Trebuchet MS"/>
                <a:cs typeface="Trebuchet MS"/>
              </a:rPr>
              <a:t>p</a:t>
            </a:r>
            <a:r>
              <a:rPr sz="3500" spc="180" dirty="0">
                <a:solidFill>
                  <a:srgbClr val="244257"/>
                </a:solidFill>
                <a:latin typeface="Trebuchet MS"/>
                <a:cs typeface="Trebuchet MS"/>
              </a:rPr>
              <a:t>a</a:t>
            </a:r>
            <a:r>
              <a:rPr sz="3500" spc="-250" dirty="0">
                <a:solidFill>
                  <a:srgbClr val="244257"/>
                </a:solidFill>
                <a:latin typeface="Trebuchet MS"/>
                <a:cs typeface="Trebuchet MS"/>
              </a:rPr>
              <a:t>r</a:t>
            </a:r>
            <a:r>
              <a:rPr sz="3500" spc="-229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3500" dirty="0">
                <a:solidFill>
                  <a:srgbClr val="244257"/>
                </a:solidFill>
                <a:latin typeface="Trebuchet MS"/>
                <a:cs typeface="Trebuchet MS"/>
              </a:rPr>
              <a:t>	</a:t>
            </a:r>
            <a:r>
              <a:rPr sz="3500" spc="75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3500" spc="-85" dirty="0">
                <a:solidFill>
                  <a:srgbClr val="244257"/>
                </a:solidFill>
                <a:latin typeface="Trebuchet MS"/>
                <a:cs typeface="Trebuchet MS"/>
              </a:rPr>
              <a:t>f  </a:t>
            </a:r>
            <a:r>
              <a:rPr sz="3500" spc="-125" dirty="0">
                <a:solidFill>
                  <a:srgbClr val="244257"/>
                </a:solidFill>
                <a:latin typeface="Trebuchet MS"/>
                <a:cs typeface="Trebuchet MS"/>
              </a:rPr>
              <a:t>recruitment	</a:t>
            </a:r>
            <a:r>
              <a:rPr sz="3500" spc="-55" dirty="0">
                <a:solidFill>
                  <a:srgbClr val="244257"/>
                </a:solidFill>
                <a:latin typeface="Trebuchet MS"/>
                <a:cs typeface="Trebuchet MS"/>
              </a:rPr>
              <a:t>programmes.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08310" y="5434415"/>
            <a:ext cx="1243330" cy="1263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47980">
              <a:lnSpc>
                <a:spcPct val="116100"/>
              </a:lnSpc>
              <a:spcBef>
                <a:spcPts val="90"/>
              </a:spcBef>
            </a:pPr>
            <a:r>
              <a:rPr sz="3500" spc="-215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3500" spc="-105" dirty="0">
                <a:solidFill>
                  <a:srgbClr val="244257"/>
                </a:solidFill>
                <a:latin typeface="Trebuchet MS"/>
                <a:cs typeface="Trebuchet MS"/>
              </a:rPr>
              <a:t>h</a:t>
            </a:r>
            <a:r>
              <a:rPr sz="3500" spc="25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3500" spc="-18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3500" spc="-225" dirty="0">
                <a:solidFill>
                  <a:srgbClr val="244257"/>
                </a:solidFill>
                <a:latin typeface="Trebuchet MS"/>
                <a:cs typeface="Trebuchet MS"/>
              </a:rPr>
              <a:t>r  </a:t>
            </a:r>
            <a:r>
              <a:rPr sz="3500" spc="-105" dirty="0">
                <a:solidFill>
                  <a:srgbClr val="244257"/>
                </a:solidFill>
                <a:latin typeface="Trebuchet MS"/>
                <a:cs typeface="Trebuchet MS"/>
              </a:rPr>
              <a:t>These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176780" y="5434415"/>
            <a:ext cx="2081530" cy="1263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84480">
              <a:lnSpc>
                <a:spcPct val="116100"/>
              </a:lnSpc>
              <a:spcBef>
                <a:spcPts val="90"/>
              </a:spcBef>
            </a:pPr>
            <a:r>
              <a:rPr sz="3500" spc="-105" dirty="0">
                <a:solidFill>
                  <a:srgbClr val="244257"/>
                </a:solidFill>
                <a:latin typeface="Trebuchet MS"/>
                <a:cs typeface="Trebuchet MS"/>
              </a:rPr>
              <a:t>un</a:t>
            </a:r>
            <a:r>
              <a:rPr sz="3500" spc="-18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3500" spc="-204" dirty="0">
                <a:solidFill>
                  <a:srgbClr val="244257"/>
                </a:solidFill>
                <a:latin typeface="Trebuchet MS"/>
                <a:cs typeface="Trebuchet MS"/>
              </a:rPr>
              <a:t>v</a:t>
            </a:r>
            <a:r>
              <a:rPr sz="3500" spc="25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3500" spc="-250" dirty="0">
                <a:solidFill>
                  <a:srgbClr val="244257"/>
                </a:solidFill>
                <a:latin typeface="Trebuchet MS"/>
                <a:cs typeface="Trebuchet MS"/>
              </a:rPr>
              <a:t>r</a:t>
            </a:r>
            <a:r>
              <a:rPr sz="3500" spc="15" dirty="0">
                <a:solidFill>
                  <a:srgbClr val="244257"/>
                </a:solidFill>
                <a:latin typeface="Trebuchet MS"/>
                <a:cs typeface="Trebuchet MS"/>
              </a:rPr>
              <a:t>s</a:t>
            </a:r>
            <a:r>
              <a:rPr sz="3500" spc="-18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3500" spc="-215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3500" spc="-170" dirty="0">
                <a:solidFill>
                  <a:srgbClr val="244257"/>
                </a:solidFill>
                <a:latin typeface="Trebuchet MS"/>
                <a:cs typeface="Trebuchet MS"/>
              </a:rPr>
              <a:t>y  </a:t>
            </a:r>
            <a:r>
              <a:rPr sz="3500" spc="-18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3500" spc="-105" dirty="0">
                <a:solidFill>
                  <a:srgbClr val="244257"/>
                </a:solidFill>
                <a:latin typeface="Trebuchet MS"/>
                <a:cs typeface="Trebuchet MS"/>
              </a:rPr>
              <a:t>n</a:t>
            </a:r>
            <a:r>
              <a:rPr sz="3500" spc="-215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3500" spc="25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3500" spc="-250" dirty="0">
                <a:solidFill>
                  <a:srgbClr val="244257"/>
                </a:solidFill>
                <a:latin typeface="Trebuchet MS"/>
                <a:cs typeface="Trebuchet MS"/>
              </a:rPr>
              <a:t>r</a:t>
            </a:r>
            <a:r>
              <a:rPr sz="3500" spc="-105" dirty="0">
                <a:solidFill>
                  <a:srgbClr val="244257"/>
                </a:solidFill>
                <a:latin typeface="Trebuchet MS"/>
                <a:cs typeface="Trebuchet MS"/>
              </a:rPr>
              <a:t>n</a:t>
            </a:r>
            <a:r>
              <a:rPr sz="3500" spc="15" dirty="0">
                <a:solidFill>
                  <a:srgbClr val="244257"/>
                </a:solidFill>
                <a:latin typeface="Trebuchet MS"/>
                <a:cs typeface="Trebuchet MS"/>
              </a:rPr>
              <a:t>s</a:t>
            </a:r>
            <a:r>
              <a:rPr sz="3500" spc="-105" dirty="0">
                <a:solidFill>
                  <a:srgbClr val="244257"/>
                </a:solidFill>
                <a:latin typeface="Trebuchet MS"/>
                <a:cs typeface="Trebuchet MS"/>
              </a:rPr>
              <a:t>h</a:t>
            </a:r>
            <a:r>
              <a:rPr sz="3500" spc="-18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3500" spc="70" dirty="0">
                <a:solidFill>
                  <a:srgbClr val="244257"/>
                </a:solidFill>
                <a:latin typeface="Trebuchet MS"/>
                <a:cs typeface="Trebuchet MS"/>
              </a:rPr>
              <a:t>p</a:t>
            </a:r>
            <a:r>
              <a:rPr sz="3500" dirty="0">
                <a:solidFill>
                  <a:srgbClr val="244257"/>
                </a:solidFill>
                <a:latin typeface="Trebuchet MS"/>
                <a:cs typeface="Trebuchet MS"/>
              </a:rPr>
              <a:t>s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17324" y="6672665"/>
            <a:ext cx="9041130" cy="1263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0"/>
              </a:spcBef>
              <a:tabLst>
                <a:tab pos="1057910" algn="l"/>
                <a:tab pos="2440940" algn="l"/>
                <a:tab pos="3239135" algn="l"/>
                <a:tab pos="4098925" algn="l"/>
                <a:tab pos="6248400" algn="l"/>
                <a:tab pos="8772525" algn="l"/>
              </a:tabLst>
            </a:pPr>
            <a:r>
              <a:rPr sz="3500" spc="180" dirty="0">
                <a:solidFill>
                  <a:srgbClr val="244257"/>
                </a:solidFill>
                <a:latin typeface="Trebuchet MS"/>
                <a:cs typeface="Trebuchet MS"/>
              </a:rPr>
              <a:t>a</a:t>
            </a:r>
            <a:r>
              <a:rPr sz="3500" spc="-250" dirty="0">
                <a:solidFill>
                  <a:srgbClr val="244257"/>
                </a:solidFill>
                <a:latin typeface="Trebuchet MS"/>
                <a:cs typeface="Trebuchet MS"/>
              </a:rPr>
              <a:t>r</a:t>
            </a:r>
            <a:r>
              <a:rPr sz="3500" spc="10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3500" dirty="0">
                <a:solidFill>
                  <a:srgbClr val="244257"/>
                </a:solidFill>
                <a:latin typeface="Trebuchet MS"/>
                <a:cs typeface="Trebuchet MS"/>
              </a:rPr>
              <a:t>	</a:t>
            </a:r>
            <a:r>
              <a:rPr sz="3500" spc="75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3500" spc="70" dirty="0">
                <a:solidFill>
                  <a:srgbClr val="244257"/>
                </a:solidFill>
                <a:latin typeface="Trebuchet MS"/>
                <a:cs typeface="Trebuchet MS"/>
              </a:rPr>
              <a:t>p</a:t>
            </a:r>
            <a:r>
              <a:rPr sz="3500" spc="25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3500" spc="-120" dirty="0">
                <a:solidFill>
                  <a:srgbClr val="244257"/>
                </a:solidFill>
                <a:latin typeface="Trebuchet MS"/>
                <a:cs typeface="Trebuchet MS"/>
              </a:rPr>
              <a:t>n</a:t>
            </a:r>
            <a:r>
              <a:rPr sz="3500" dirty="0">
                <a:solidFill>
                  <a:srgbClr val="244257"/>
                </a:solidFill>
                <a:latin typeface="Trebuchet MS"/>
                <a:cs typeface="Trebuchet MS"/>
              </a:rPr>
              <a:t>	</a:t>
            </a:r>
            <a:r>
              <a:rPr sz="3500" spc="-215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3500" spc="60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3500" dirty="0">
                <a:solidFill>
                  <a:srgbClr val="244257"/>
                </a:solidFill>
                <a:latin typeface="Trebuchet MS"/>
                <a:cs typeface="Trebuchet MS"/>
              </a:rPr>
              <a:t>	</a:t>
            </a:r>
            <a:r>
              <a:rPr sz="3500" spc="180" dirty="0">
                <a:solidFill>
                  <a:srgbClr val="244257"/>
                </a:solidFill>
                <a:latin typeface="Trebuchet MS"/>
                <a:cs typeface="Trebuchet MS"/>
              </a:rPr>
              <a:t>a</a:t>
            </a:r>
            <a:r>
              <a:rPr sz="3500" spc="-245" dirty="0">
                <a:solidFill>
                  <a:srgbClr val="244257"/>
                </a:solidFill>
                <a:latin typeface="Trebuchet MS"/>
                <a:cs typeface="Trebuchet MS"/>
              </a:rPr>
              <a:t>l</a:t>
            </a:r>
            <a:r>
              <a:rPr sz="3500" spc="-260" dirty="0">
                <a:solidFill>
                  <a:srgbClr val="244257"/>
                </a:solidFill>
                <a:latin typeface="Trebuchet MS"/>
                <a:cs typeface="Trebuchet MS"/>
              </a:rPr>
              <a:t>l</a:t>
            </a:r>
            <a:r>
              <a:rPr sz="3500" dirty="0">
                <a:solidFill>
                  <a:srgbClr val="244257"/>
                </a:solidFill>
                <a:latin typeface="Trebuchet MS"/>
                <a:cs typeface="Trebuchet MS"/>
              </a:rPr>
              <a:t>	</a:t>
            </a:r>
            <a:r>
              <a:rPr sz="3500" spc="15" dirty="0">
                <a:solidFill>
                  <a:srgbClr val="244257"/>
                </a:solidFill>
                <a:latin typeface="Trebuchet MS"/>
                <a:cs typeface="Trebuchet MS"/>
              </a:rPr>
              <a:t>s</a:t>
            </a:r>
            <a:r>
              <a:rPr sz="3500" spc="-215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3500" spc="-105" dirty="0">
                <a:solidFill>
                  <a:srgbClr val="244257"/>
                </a:solidFill>
                <a:latin typeface="Trebuchet MS"/>
                <a:cs typeface="Trebuchet MS"/>
              </a:rPr>
              <a:t>u</a:t>
            </a:r>
            <a:r>
              <a:rPr sz="3500" spc="70" dirty="0">
                <a:solidFill>
                  <a:srgbClr val="244257"/>
                </a:solidFill>
                <a:latin typeface="Trebuchet MS"/>
                <a:cs typeface="Trebuchet MS"/>
              </a:rPr>
              <a:t>d</a:t>
            </a:r>
            <a:r>
              <a:rPr sz="3500" spc="25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3500" spc="-105" dirty="0">
                <a:solidFill>
                  <a:srgbClr val="244257"/>
                </a:solidFill>
                <a:latin typeface="Trebuchet MS"/>
                <a:cs typeface="Trebuchet MS"/>
              </a:rPr>
              <a:t>n</a:t>
            </a:r>
            <a:r>
              <a:rPr sz="3500" spc="-215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3500" spc="15" dirty="0">
                <a:solidFill>
                  <a:srgbClr val="244257"/>
                </a:solidFill>
                <a:latin typeface="Trebuchet MS"/>
                <a:cs typeface="Trebuchet MS"/>
              </a:rPr>
              <a:t>s</a:t>
            </a:r>
            <a:r>
              <a:rPr sz="3500" spc="-345" dirty="0">
                <a:solidFill>
                  <a:srgbClr val="244257"/>
                </a:solidFill>
                <a:latin typeface="Trebuchet MS"/>
                <a:cs typeface="Trebuchet MS"/>
              </a:rPr>
              <a:t>.</a:t>
            </a:r>
            <a:r>
              <a:rPr sz="3500" dirty="0">
                <a:solidFill>
                  <a:srgbClr val="244257"/>
                </a:solidFill>
                <a:latin typeface="Trebuchet MS"/>
                <a:cs typeface="Trebuchet MS"/>
              </a:rPr>
              <a:t>	</a:t>
            </a:r>
            <a:r>
              <a:rPr sz="3500" spc="350" dirty="0">
                <a:solidFill>
                  <a:srgbClr val="244257"/>
                </a:solidFill>
                <a:latin typeface="Trebuchet MS"/>
                <a:cs typeface="Trebuchet MS"/>
              </a:rPr>
              <a:t>S</a:t>
            </a:r>
            <a:r>
              <a:rPr sz="3500" spc="75" dirty="0">
                <a:solidFill>
                  <a:srgbClr val="244257"/>
                </a:solidFill>
                <a:latin typeface="Trebuchet MS"/>
                <a:cs typeface="Trebuchet MS"/>
              </a:rPr>
              <a:t>o</a:t>
            </a:r>
            <a:r>
              <a:rPr sz="3500" spc="-204" dirty="0">
                <a:solidFill>
                  <a:srgbClr val="244257"/>
                </a:solidFill>
                <a:latin typeface="Trebuchet MS"/>
                <a:cs typeface="Trebuchet MS"/>
              </a:rPr>
              <a:t>m</a:t>
            </a:r>
            <a:r>
              <a:rPr sz="3500" spc="25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3500" spc="-215" dirty="0">
                <a:solidFill>
                  <a:srgbClr val="244257"/>
                </a:solidFill>
                <a:latin typeface="Trebuchet MS"/>
                <a:cs typeface="Trebuchet MS"/>
              </a:rPr>
              <a:t>t</a:t>
            </a:r>
            <a:r>
              <a:rPr sz="3500" spc="-180" dirty="0">
                <a:solidFill>
                  <a:srgbClr val="244257"/>
                </a:solidFill>
                <a:latin typeface="Trebuchet MS"/>
                <a:cs typeface="Trebuchet MS"/>
              </a:rPr>
              <a:t>i</a:t>
            </a:r>
            <a:r>
              <a:rPr sz="3500" spc="-204" dirty="0">
                <a:solidFill>
                  <a:srgbClr val="244257"/>
                </a:solidFill>
                <a:latin typeface="Trebuchet MS"/>
                <a:cs typeface="Trebuchet MS"/>
              </a:rPr>
              <a:t>m</a:t>
            </a:r>
            <a:r>
              <a:rPr sz="3500" spc="25" dirty="0">
                <a:solidFill>
                  <a:srgbClr val="244257"/>
                </a:solidFill>
                <a:latin typeface="Trebuchet MS"/>
                <a:cs typeface="Trebuchet MS"/>
              </a:rPr>
              <a:t>e</a:t>
            </a:r>
            <a:r>
              <a:rPr sz="3500" dirty="0">
                <a:solidFill>
                  <a:srgbClr val="244257"/>
                </a:solidFill>
                <a:latin typeface="Trebuchet MS"/>
                <a:cs typeface="Trebuchet MS"/>
              </a:rPr>
              <a:t>s	</a:t>
            </a:r>
            <a:r>
              <a:rPr sz="3500" spc="120" dirty="0">
                <a:solidFill>
                  <a:srgbClr val="244257"/>
                </a:solidFill>
                <a:latin typeface="Trebuchet MS"/>
                <a:cs typeface="Trebuchet MS"/>
              </a:rPr>
              <a:t>a  </a:t>
            </a:r>
            <a:r>
              <a:rPr sz="3500" spc="-75" dirty="0">
                <a:solidFill>
                  <a:srgbClr val="244257"/>
                </a:solidFill>
                <a:latin typeface="Trebuchet MS"/>
                <a:cs typeface="Trebuchet MS"/>
              </a:rPr>
              <a:t>selective</a:t>
            </a:r>
            <a:r>
              <a:rPr sz="3500" spc="-7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3500" spc="5" dirty="0">
                <a:solidFill>
                  <a:srgbClr val="244257"/>
                </a:solidFill>
                <a:latin typeface="Trebuchet MS"/>
                <a:cs typeface="Trebuchet MS"/>
              </a:rPr>
              <a:t>process</a:t>
            </a:r>
            <a:r>
              <a:rPr sz="3500" spc="-7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3500" spc="-90" dirty="0">
                <a:solidFill>
                  <a:srgbClr val="244257"/>
                </a:solidFill>
                <a:latin typeface="Trebuchet MS"/>
                <a:cs typeface="Trebuchet MS"/>
              </a:rPr>
              <a:t>is</a:t>
            </a:r>
            <a:r>
              <a:rPr sz="3500" spc="-7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3500" spc="-75" dirty="0">
                <a:solidFill>
                  <a:srgbClr val="244257"/>
                </a:solidFill>
                <a:latin typeface="Trebuchet MS"/>
                <a:cs typeface="Trebuchet MS"/>
              </a:rPr>
              <a:t>required</a:t>
            </a:r>
            <a:r>
              <a:rPr sz="3500" spc="-65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3500" spc="-90" dirty="0">
                <a:solidFill>
                  <a:srgbClr val="244257"/>
                </a:solidFill>
                <a:latin typeface="Trebuchet MS"/>
                <a:cs typeface="Trebuchet MS"/>
              </a:rPr>
              <a:t>for</a:t>
            </a:r>
            <a:r>
              <a:rPr sz="3500" spc="-7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3500" spc="-15" dirty="0">
                <a:solidFill>
                  <a:srgbClr val="244257"/>
                </a:solidFill>
                <a:latin typeface="Trebuchet MS"/>
                <a:cs typeface="Trebuchet MS"/>
              </a:rPr>
              <a:t>specific</a:t>
            </a:r>
            <a:r>
              <a:rPr sz="3500" spc="-70" dirty="0">
                <a:solidFill>
                  <a:srgbClr val="244257"/>
                </a:solidFill>
                <a:latin typeface="Trebuchet MS"/>
                <a:cs typeface="Trebuchet MS"/>
              </a:rPr>
              <a:t> </a:t>
            </a:r>
            <a:r>
              <a:rPr sz="3500" spc="-85" dirty="0">
                <a:solidFill>
                  <a:srgbClr val="244257"/>
                </a:solidFill>
                <a:latin typeface="Trebuchet MS"/>
                <a:cs typeface="Trebuchet MS"/>
              </a:rPr>
              <a:t>calls.</a:t>
            </a:r>
            <a:endParaRPr sz="3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6723" y="3226182"/>
            <a:ext cx="10763249" cy="58864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80310" y="2818503"/>
            <a:ext cx="2133599" cy="18097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61355" y="5143500"/>
            <a:ext cx="5095874" cy="31908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69519" y="1460099"/>
            <a:ext cx="155117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0" dirty="0">
                <a:solidFill>
                  <a:srgbClr val="FFFFFF"/>
                </a:solidFill>
              </a:rPr>
              <a:t>INTERNATIONAL</a:t>
            </a:r>
            <a:r>
              <a:rPr spc="-180" dirty="0">
                <a:solidFill>
                  <a:srgbClr val="FFFFFF"/>
                </a:solidFill>
              </a:rPr>
              <a:t> </a:t>
            </a:r>
            <a:r>
              <a:rPr spc="300" dirty="0">
                <a:solidFill>
                  <a:srgbClr val="FFFFFF"/>
                </a:solidFill>
              </a:rPr>
              <a:t>ACCELERATED</a:t>
            </a:r>
            <a:r>
              <a:rPr spc="-175" dirty="0">
                <a:solidFill>
                  <a:srgbClr val="FFFFFF"/>
                </a:solidFill>
              </a:rPr>
              <a:t> </a:t>
            </a:r>
            <a:r>
              <a:rPr spc="265" dirty="0">
                <a:solidFill>
                  <a:srgbClr val="FFFFFF"/>
                </a:solidFill>
              </a:rPr>
              <a:t>DEGREE</a:t>
            </a:r>
            <a:r>
              <a:rPr spc="-175" dirty="0">
                <a:solidFill>
                  <a:srgbClr val="FFFFFF"/>
                </a:solidFill>
              </a:rPr>
              <a:t> </a:t>
            </a:r>
            <a:r>
              <a:rPr spc="555" dirty="0">
                <a:solidFill>
                  <a:srgbClr val="FFFFFF"/>
                </a:solidFill>
              </a:rPr>
              <a:t>PROGRAMME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1723" y="2495641"/>
            <a:ext cx="10829924" cy="68865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07068" y="609663"/>
            <a:ext cx="9190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5" dirty="0">
                <a:solidFill>
                  <a:srgbClr val="F1FAFF"/>
                </a:solidFill>
              </a:rPr>
              <a:t>Graduates'</a:t>
            </a:r>
            <a:r>
              <a:rPr spc="-70" dirty="0">
                <a:solidFill>
                  <a:srgbClr val="F1FAFF"/>
                </a:solidFill>
              </a:rPr>
              <a:t> </a:t>
            </a:r>
            <a:r>
              <a:rPr spc="325" dirty="0">
                <a:solidFill>
                  <a:srgbClr val="F1FAFF"/>
                </a:solidFill>
              </a:rPr>
              <a:t>Employment</a:t>
            </a:r>
            <a:r>
              <a:rPr spc="-65" dirty="0">
                <a:solidFill>
                  <a:srgbClr val="F1FAFF"/>
                </a:solidFill>
              </a:rPr>
              <a:t> </a:t>
            </a:r>
            <a:r>
              <a:rPr spc="350" dirty="0">
                <a:solidFill>
                  <a:srgbClr val="F1FAFF"/>
                </a:solidFill>
              </a:rPr>
              <a:t>Status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0234" y="2495641"/>
            <a:ext cx="10829924" cy="68865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07068" y="609663"/>
            <a:ext cx="9190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5" dirty="0">
                <a:solidFill>
                  <a:srgbClr val="F1FAFF"/>
                </a:solidFill>
              </a:rPr>
              <a:t>Graduates'</a:t>
            </a:r>
            <a:r>
              <a:rPr spc="-70" dirty="0">
                <a:solidFill>
                  <a:srgbClr val="F1FAFF"/>
                </a:solidFill>
              </a:rPr>
              <a:t> </a:t>
            </a:r>
            <a:r>
              <a:rPr spc="325" dirty="0">
                <a:solidFill>
                  <a:srgbClr val="F1FAFF"/>
                </a:solidFill>
              </a:rPr>
              <a:t>Employment</a:t>
            </a:r>
            <a:r>
              <a:rPr spc="-65" dirty="0">
                <a:solidFill>
                  <a:srgbClr val="F1FAFF"/>
                </a:solidFill>
              </a:rPr>
              <a:t> </a:t>
            </a:r>
            <a:r>
              <a:rPr spc="350" dirty="0">
                <a:solidFill>
                  <a:srgbClr val="F1FAFF"/>
                </a:solidFill>
              </a:rPr>
              <a:t>Status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887</Words>
  <Application>Microsoft Office PowerPoint</Application>
  <PresentationFormat>Personalizzato</PresentationFormat>
  <Paragraphs>89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Aptos</vt:lpstr>
      <vt:lpstr>Calibri</vt:lpstr>
      <vt:lpstr>Microsoft Sans Serif</vt:lpstr>
      <vt:lpstr>Tahoma</vt:lpstr>
      <vt:lpstr>Times New Roman</vt:lpstr>
      <vt:lpstr>Trebuchet MS</vt:lpstr>
      <vt:lpstr>Office Theme</vt:lpstr>
      <vt:lpstr>Presentazione standard di PowerPoint</vt:lpstr>
      <vt:lpstr>EDUCATIONAL AND  PROFESSIONAL  OBJECTIVES</vt:lpstr>
      <vt:lpstr>MAIS KEY TOPICS</vt:lpstr>
      <vt:lpstr>MAIS KEY TOPICS</vt:lpstr>
      <vt:lpstr>HOW MAIS WORKS</vt:lpstr>
      <vt:lpstr>INTERNSHIP  OPPORTUNITIES</vt:lpstr>
      <vt:lpstr>INTERNATIONAL ACCELERATED DEGREE PROGRAMME</vt:lpstr>
      <vt:lpstr>Graduates' Employment Status</vt:lpstr>
      <vt:lpstr>Graduates' Employment Status</vt:lpstr>
      <vt:lpstr>Graduates' Employment Status</vt:lpstr>
      <vt:lpstr>How to Be Eligible</vt:lpstr>
      <vt:lpstr>Scholarships, VISA, and Residence Permit</vt:lpstr>
      <vt:lpstr>In Case of Remedial Courses/Single Units</vt:lpstr>
      <vt:lpstr>From Enrolment to Graduation</vt:lpstr>
      <vt:lpstr>Presentazione standard di PowerPoint</vt:lpstr>
      <vt:lpstr>WHO IS WHO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STUDIES</dc:title>
  <dc:creator>denisa kucik</dc:creator>
  <cp:keywords>DAFidcQto2s,BAE-ncsy498</cp:keywords>
  <cp:lastModifiedBy>Leila Tavi</cp:lastModifiedBy>
  <cp:revision>2</cp:revision>
  <dcterms:created xsi:type="dcterms:W3CDTF">2024-06-11T12:49:28Z</dcterms:created>
  <dcterms:modified xsi:type="dcterms:W3CDTF">2024-06-11T13:03:16Z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2024-05-09T00:00:00Z</vt:filetime>
  </property>
  <property fmtid="{D5CDD505-2E9C-101B-9397-08002B2CF9AE}" pid="3" name="Creator">
    <vt:lpwstr>Canva</vt:lpwstr>
  </property>
  <property fmtid="{D5CDD505-2E9C-101B-9397-08002B2CF9AE}" pid="4" name="LastSaved">
    <vt:filetime>2024-06-11T00:00:00Z</vt:filetime>
  </property>
</Properties>
</file>