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2" r:id="rId7"/>
    <p:sldId id="265" r:id="rId8"/>
    <p:sldId id="263" r:id="rId9"/>
    <p:sldId id="264" r:id="rId10"/>
    <p:sldId id="261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B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0644-3EF3-440D-A3AF-3F9B9B11A427}" v="253" dt="2022-05-31T13:31:04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C8A1B-3947-4E95-975D-D1BA780089E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B9BCCA5-2EE9-49E5-81BD-8C0C2D261A0A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it-IT" sz="2800" b="1" dirty="0"/>
            <a:t>Mondo Globale e </a:t>
          </a:r>
          <a:br>
            <a:rPr lang="it-IT" sz="2800" b="1" dirty="0"/>
          </a:br>
          <a:r>
            <a:rPr lang="it-IT" sz="2800" b="1" dirty="0"/>
            <a:t>Relazioni Internazionali</a:t>
          </a:r>
          <a:endParaRPr lang="it-IT" sz="1600" b="1" dirty="0"/>
        </a:p>
      </dgm:t>
    </dgm:pt>
    <dgm:pt modelId="{8E7B31D8-D6B7-4094-8724-9204BA984A93}" type="parTrans" cxnId="{65E58A09-D1EB-495E-8D44-E0518EB8D09D}">
      <dgm:prSet/>
      <dgm:spPr/>
      <dgm:t>
        <a:bodyPr/>
        <a:lstStyle/>
        <a:p>
          <a:endParaRPr lang="it-IT"/>
        </a:p>
      </dgm:t>
    </dgm:pt>
    <dgm:pt modelId="{9CB3E36B-0B62-452E-8B3C-5013B7D5D581}" type="sibTrans" cxnId="{65E58A09-D1EB-495E-8D44-E0518EB8D09D}">
      <dgm:prSet/>
      <dgm:spPr/>
      <dgm:t>
        <a:bodyPr/>
        <a:lstStyle/>
        <a:p>
          <a:endParaRPr lang="it-IT"/>
        </a:p>
      </dgm:t>
    </dgm:pt>
    <dgm:pt modelId="{3260FFF2-D311-4421-99D0-8B894768D3CF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800" b="1" dirty="0"/>
            <a:t>Politica Contemporanea</a:t>
          </a:r>
        </a:p>
      </dgm:t>
    </dgm:pt>
    <dgm:pt modelId="{77905088-12A0-4501-86B5-5335585AE191}" type="parTrans" cxnId="{54837312-C5FD-4C63-B600-0F1227808DBD}">
      <dgm:prSet/>
      <dgm:spPr/>
      <dgm:t>
        <a:bodyPr/>
        <a:lstStyle/>
        <a:p>
          <a:endParaRPr lang="it-IT"/>
        </a:p>
      </dgm:t>
    </dgm:pt>
    <dgm:pt modelId="{C08A5827-9108-4AB8-8C68-A8CE6F719C1D}" type="sibTrans" cxnId="{54837312-C5FD-4C63-B600-0F1227808DBD}">
      <dgm:prSet/>
      <dgm:spPr/>
      <dgm:t>
        <a:bodyPr/>
        <a:lstStyle/>
        <a:p>
          <a:endParaRPr lang="it-IT"/>
        </a:p>
      </dgm:t>
    </dgm:pt>
    <dgm:pt modelId="{59C1CF0D-9FA9-4C82-9602-87A283F2363E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800" b="1" dirty="0"/>
            <a:t>Studi Europei</a:t>
          </a:r>
        </a:p>
      </dgm:t>
    </dgm:pt>
    <dgm:pt modelId="{2F2CC33E-9583-4E21-8A0E-E081993DE62C}" type="parTrans" cxnId="{66BF1A44-6368-4279-BA18-7C921ED638A4}">
      <dgm:prSet/>
      <dgm:spPr/>
      <dgm:t>
        <a:bodyPr/>
        <a:lstStyle/>
        <a:p>
          <a:endParaRPr lang="it-IT"/>
        </a:p>
      </dgm:t>
    </dgm:pt>
    <dgm:pt modelId="{22E0F663-711E-4673-8DFB-247F884A2C11}" type="sibTrans" cxnId="{66BF1A44-6368-4279-BA18-7C921ED638A4}">
      <dgm:prSet/>
      <dgm:spPr/>
      <dgm:t>
        <a:bodyPr/>
        <a:lstStyle/>
        <a:p>
          <a:endParaRPr lang="it-IT"/>
        </a:p>
      </dgm:t>
    </dgm:pt>
    <dgm:pt modelId="{00C12967-E7E4-4B0B-B80C-C659E2ABF6D8}" type="pres">
      <dgm:prSet presAssocID="{319C8A1B-3947-4E95-975D-D1BA780089E7}" presName="linearFlow" presStyleCnt="0">
        <dgm:presLayoutVars>
          <dgm:dir/>
          <dgm:resizeHandles val="exact"/>
        </dgm:presLayoutVars>
      </dgm:prSet>
      <dgm:spPr/>
    </dgm:pt>
    <dgm:pt modelId="{E0DFCA94-881A-482D-8F46-5678950BFBC8}" type="pres">
      <dgm:prSet presAssocID="{9B9BCCA5-2EE9-49E5-81BD-8C0C2D261A0A}" presName="composite" presStyleCnt="0"/>
      <dgm:spPr/>
    </dgm:pt>
    <dgm:pt modelId="{189B7BDF-B44D-475A-9EC7-A96FFC4A0F5B}" type="pres">
      <dgm:prSet presAssocID="{9B9BCCA5-2EE9-49E5-81BD-8C0C2D261A0A}" presName="imgShp" presStyleLbl="fgImgPlace1" presStyleIdx="0" presStyleCnt="3"/>
      <dgm:spPr>
        <a:solidFill>
          <a:schemeClr val="bg1"/>
        </a:solidFill>
        <a:ln w="28575">
          <a:solidFill>
            <a:srgbClr val="FF9900"/>
          </a:solidFill>
        </a:ln>
      </dgm:spPr>
    </dgm:pt>
    <dgm:pt modelId="{12EEC32F-8C47-4080-8BA5-3B8C14BB1D94}" type="pres">
      <dgm:prSet presAssocID="{9B9BCCA5-2EE9-49E5-81BD-8C0C2D261A0A}" presName="txShp" presStyleLbl="node1" presStyleIdx="0" presStyleCnt="3">
        <dgm:presLayoutVars>
          <dgm:bulletEnabled val="1"/>
        </dgm:presLayoutVars>
      </dgm:prSet>
      <dgm:spPr/>
    </dgm:pt>
    <dgm:pt modelId="{2B647560-B465-4387-A69F-20772EAB8EA9}" type="pres">
      <dgm:prSet presAssocID="{9CB3E36B-0B62-452E-8B3C-5013B7D5D581}" presName="spacing" presStyleCnt="0"/>
      <dgm:spPr/>
    </dgm:pt>
    <dgm:pt modelId="{66D0BD80-AD30-432A-B6E4-891C7D37D1B3}" type="pres">
      <dgm:prSet presAssocID="{3260FFF2-D311-4421-99D0-8B894768D3CF}" presName="composite" presStyleCnt="0"/>
      <dgm:spPr/>
    </dgm:pt>
    <dgm:pt modelId="{5B6920A7-DE26-4396-9DA7-09AA767D0417}" type="pres">
      <dgm:prSet presAssocID="{3260FFF2-D311-4421-99D0-8B894768D3CF}" presName="imgShp" presStyleLbl="fgImgPlace1" presStyleIdx="1" presStyleCnt="3"/>
      <dgm:spPr>
        <a:solidFill>
          <a:schemeClr val="bg1"/>
        </a:solidFill>
        <a:ln w="28575">
          <a:solidFill>
            <a:srgbClr val="FF9900"/>
          </a:solidFill>
        </a:ln>
      </dgm:spPr>
    </dgm:pt>
    <dgm:pt modelId="{56D48A37-6162-4FFC-97B7-1540AE5D7ACA}" type="pres">
      <dgm:prSet presAssocID="{3260FFF2-D311-4421-99D0-8B894768D3CF}" presName="txShp" presStyleLbl="node1" presStyleIdx="1" presStyleCnt="3">
        <dgm:presLayoutVars>
          <dgm:bulletEnabled val="1"/>
        </dgm:presLayoutVars>
      </dgm:prSet>
      <dgm:spPr/>
    </dgm:pt>
    <dgm:pt modelId="{FA0EBD05-441F-40B1-A540-C7FBF91ABAFF}" type="pres">
      <dgm:prSet presAssocID="{C08A5827-9108-4AB8-8C68-A8CE6F719C1D}" presName="spacing" presStyleCnt="0"/>
      <dgm:spPr/>
    </dgm:pt>
    <dgm:pt modelId="{26354A81-3E67-43BA-A0A3-F862948B8A62}" type="pres">
      <dgm:prSet presAssocID="{59C1CF0D-9FA9-4C82-9602-87A283F2363E}" presName="composite" presStyleCnt="0"/>
      <dgm:spPr/>
    </dgm:pt>
    <dgm:pt modelId="{3019D163-EFD7-4633-837A-D126686C060B}" type="pres">
      <dgm:prSet presAssocID="{59C1CF0D-9FA9-4C82-9602-87A283F2363E}" presName="imgShp" presStyleLbl="fgImgPlace1" presStyleIdx="2" presStyleCnt="3"/>
      <dgm:spPr>
        <a:solidFill>
          <a:schemeClr val="bg1"/>
        </a:solidFill>
        <a:ln w="28575">
          <a:solidFill>
            <a:srgbClr val="FF9900"/>
          </a:solidFill>
        </a:ln>
      </dgm:spPr>
    </dgm:pt>
    <dgm:pt modelId="{69126985-E5B1-4CB4-B6D2-99538C91D45C}" type="pres">
      <dgm:prSet presAssocID="{59C1CF0D-9FA9-4C82-9602-87A283F2363E}" presName="txShp" presStyleLbl="node1" presStyleIdx="2" presStyleCnt="3">
        <dgm:presLayoutVars>
          <dgm:bulletEnabled val="1"/>
        </dgm:presLayoutVars>
      </dgm:prSet>
      <dgm:spPr/>
    </dgm:pt>
  </dgm:ptLst>
  <dgm:cxnLst>
    <dgm:cxn modelId="{65E58A09-D1EB-495E-8D44-E0518EB8D09D}" srcId="{319C8A1B-3947-4E95-975D-D1BA780089E7}" destId="{9B9BCCA5-2EE9-49E5-81BD-8C0C2D261A0A}" srcOrd="0" destOrd="0" parTransId="{8E7B31D8-D6B7-4094-8724-9204BA984A93}" sibTransId="{9CB3E36B-0B62-452E-8B3C-5013B7D5D581}"/>
    <dgm:cxn modelId="{54837312-C5FD-4C63-B600-0F1227808DBD}" srcId="{319C8A1B-3947-4E95-975D-D1BA780089E7}" destId="{3260FFF2-D311-4421-99D0-8B894768D3CF}" srcOrd="1" destOrd="0" parTransId="{77905088-12A0-4501-86B5-5335585AE191}" sibTransId="{C08A5827-9108-4AB8-8C68-A8CE6F719C1D}"/>
    <dgm:cxn modelId="{6653E329-D50F-4BB1-AAD5-FA2AF754C317}" type="presOf" srcId="{9B9BCCA5-2EE9-49E5-81BD-8C0C2D261A0A}" destId="{12EEC32F-8C47-4080-8BA5-3B8C14BB1D94}" srcOrd="0" destOrd="0" presId="urn:microsoft.com/office/officeart/2005/8/layout/vList3"/>
    <dgm:cxn modelId="{A17D993C-66BC-4B54-8956-F2738BCB3B65}" type="presOf" srcId="{3260FFF2-D311-4421-99D0-8B894768D3CF}" destId="{56D48A37-6162-4FFC-97B7-1540AE5D7ACA}" srcOrd="0" destOrd="0" presId="urn:microsoft.com/office/officeart/2005/8/layout/vList3"/>
    <dgm:cxn modelId="{66BF1A44-6368-4279-BA18-7C921ED638A4}" srcId="{319C8A1B-3947-4E95-975D-D1BA780089E7}" destId="{59C1CF0D-9FA9-4C82-9602-87A283F2363E}" srcOrd="2" destOrd="0" parTransId="{2F2CC33E-9583-4E21-8A0E-E081993DE62C}" sibTransId="{22E0F663-711E-4673-8DFB-247F884A2C11}"/>
    <dgm:cxn modelId="{400B9745-3B14-4EAA-B17D-0F5B3AB0D4B0}" type="presOf" srcId="{59C1CF0D-9FA9-4C82-9602-87A283F2363E}" destId="{69126985-E5B1-4CB4-B6D2-99538C91D45C}" srcOrd="0" destOrd="0" presId="urn:microsoft.com/office/officeart/2005/8/layout/vList3"/>
    <dgm:cxn modelId="{E1AC684A-449C-4D58-93BC-692B8C6C388D}" type="presOf" srcId="{319C8A1B-3947-4E95-975D-D1BA780089E7}" destId="{00C12967-E7E4-4B0B-B80C-C659E2ABF6D8}" srcOrd="0" destOrd="0" presId="urn:microsoft.com/office/officeart/2005/8/layout/vList3"/>
    <dgm:cxn modelId="{1354975B-AEA3-4E6A-BA36-DCDA26E8DAE9}" type="presParOf" srcId="{00C12967-E7E4-4B0B-B80C-C659E2ABF6D8}" destId="{E0DFCA94-881A-482D-8F46-5678950BFBC8}" srcOrd="0" destOrd="0" presId="urn:microsoft.com/office/officeart/2005/8/layout/vList3"/>
    <dgm:cxn modelId="{3632D90E-2B65-4B22-8BEB-0F9B0EB2373F}" type="presParOf" srcId="{E0DFCA94-881A-482D-8F46-5678950BFBC8}" destId="{189B7BDF-B44D-475A-9EC7-A96FFC4A0F5B}" srcOrd="0" destOrd="0" presId="urn:microsoft.com/office/officeart/2005/8/layout/vList3"/>
    <dgm:cxn modelId="{52664402-CFB3-42A8-A775-4FB5FE8F9006}" type="presParOf" srcId="{E0DFCA94-881A-482D-8F46-5678950BFBC8}" destId="{12EEC32F-8C47-4080-8BA5-3B8C14BB1D94}" srcOrd="1" destOrd="0" presId="urn:microsoft.com/office/officeart/2005/8/layout/vList3"/>
    <dgm:cxn modelId="{2BECAECB-9B1C-4232-A4B4-9B3CBE40FE66}" type="presParOf" srcId="{00C12967-E7E4-4B0B-B80C-C659E2ABF6D8}" destId="{2B647560-B465-4387-A69F-20772EAB8EA9}" srcOrd="1" destOrd="0" presId="urn:microsoft.com/office/officeart/2005/8/layout/vList3"/>
    <dgm:cxn modelId="{97C3DA9C-2771-4279-9B6E-679799C21E0E}" type="presParOf" srcId="{00C12967-E7E4-4B0B-B80C-C659E2ABF6D8}" destId="{66D0BD80-AD30-432A-B6E4-891C7D37D1B3}" srcOrd="2" destOrd="0" presId="urn:microsoft.com/office/officeart/2005/8/layout/vList3"/>
    <dgm:cxn modelId="{C6B5E130-D993-45F9-95CA-BC0402351AE0}" type="presParOf" srcId="{66D0BD80-AD30-432A-B6E4-891C7D37D1B3}" destId="{5B6920A7-DE26-4396-9DA7-09AA767D0417}" srcOrd="0" destOrd="0" presId="urn:microsoft.com/office/officeart/2005/8/layout/vList3"/>
    <dgm:cxn modelId="{2EF8DAB8-AFE5-46BB-8BFF-2E3374379652}" type="presParOf" srcId="{66D0BD80-AD30-432A-B6E4-891C7D37D1B3}" destId="{56D48A37-6162-4FFC-97B7-1540AE5D7ACA}" srcOrd="1" destOrd="0" presId="urn:microsoft.com/office/officeart/2005/8/layout/vList3"/>
    <dgm:cxn modelId="{3D4DF3AF-D5ED-42E6-8B39-056FB3B2408C}" type="presParOf" srcId="{00C12967-E7E4-4B0B-B80C-C659E2ABF6D8}" destId="{FA0EBD05-441F-40B1-A540-C7FBF91ABAFF}" srcOrd="3" destOrd="0" presId="urn:microsoft.com/office/officeart/2005/8/layout/vList3"/>
    <dgm:cxn modelId="{04C8C9E5-0649-41D2-9069-C003D10117DD}" type="presParOf" srcId="{00C12967-E7E4-4B0B-B80C-C659E2ABF6D8}" destId="{26354A81-3E67-43BA-A0A3-F862948B8A62}" srcOrd="4" destOrd="0" presId="urn:microsoft.com/office/officeart/2005/8/layout/vList3"/>
    <dgm:cxn modelId="{E10CEDE2-FB29-4027-964F-31B0636D9268}" type="presParOf" srcId="{26354A81-3E67-43BA-A0A3-F862948B8A62}" destId="{3019D163-EFD7-4633-837A-D126686C060B}" srcOrd="0" destOrd="0" presId="urn:microsoft.com/office/officeart/2005/8/layout/vList3"/>
    <dgm:cxn modelId="{28688FA6-48C5-4ED1-8F72-60E15BA700E8}" type="presParOf" srcId="{26354A81-3E67-43BA-A0A3-F862948B8A62}" destId="{69126985-E5B1-4CB4-B6D2-99538C91D45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B994E4-F6C5-4484-8552-D72A2CA4950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4808713-D7C0-4EB0-AF5B-A9A78DB2AA45}">
      <dgm:prSet phldrT="[Testo]" custT="1"/>
      <dgm:spPr>
        <a:solidFill>
          <a:srgbClr val="92D05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1800" b="1" dirty="0">
              <a:solidFill>
                <a:schemeClr val="bg1"/>
              </a:solidFill>
            </a:rPr>
            <a:t>Diritto Internazionale</a:t>
          </a:r>
          <a:br>
            <a:rPr lang="it-IT" sz="1800" b="1" dirty="0">
              <a:solidFill>
                <a:schemeClr val="bg1"/>
              </a:solidFill>
            </a:rPr>
          </a:br>
          <a:r>
            <a:rPr lang="it-IT" sz="1800" b="1" dirty="0">
              <a:solidFill>
                <a:schemeClr val="bg1"/>
              </a:solidFill>
            </a:rPr>
            <a:t>IUS/13</a:t>
          </a:r>
          <a:br>
            <a:rPr lang="it-IT" sz="1800" b="1" dirty="0">
              <a:solidFill>
                <a:schemeClr val="bg1"/>
              </a:solidFill>
            </a:rPr>
          </a:br>
          <a:r>
            <a:rPr lang="it-IT" sz="1800" b="1" dirty="0">
              <a:solidFill>
                <a:schemeClr val="bg1"/>
              </a:solidFill>
            </a:rPr>
            <a:t>9 CFU</a:t>
          </a:r>
        </a:p>
      </dgm:t>
    </dgm:pt>
    <dgm:pt modelId="{03843BB6-EF93-4823-850F-A1A313961434}" type="parTrans" cxnId="{D8ED33A7-BE9F-47A4-A0D2-C2C037DAD8D4}">
      <dgm:prSet/>
      <dgm:spPr/>
      <dgm:t>
        <a:bodyPr/>
        <a:lstStyle/>
        <a:p>
          <a:endParaRPr lang="it-IT"/>
        </a:p>
      </dgm:t>
    </dgm:pt>
    <dgm:pt modelId="{9BE57729-6D07-4A9D-AD43-0401B3C69A2F}" type="sibTrans" cxnId="{D8ED33A7-BE9F-47A4-A0D2-C2C037DAD8D4}">
      <dgm:prSet/>
      <dgm:spPr/>
      <dgm:t>
        <a:bodyPr/>
        <a:lstStyle/>
        <a:p>
          <a:endParaRPr lang="it-IT"/>
        </a:p>
      </dgm:t>
    </dgm:pt>
    <dgm:pt modelId="{54286050-F52E-4E12-A19B-8C616A985CC8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2000" b="1" dirty="0"/>
            <a:t>Scienza Politica</a:t>
          </a:r>
          <a:br>
            <a:rPr lang="it-IT" sz="2000" b="1" dirty="0"/>
          </a:br>
          <a:r>
            <a:rPr lang="it-IT" sz="2000" b="1" dirty="0"/>
            <a:t>SPS/04</a:t>
          </a:r>
          <a:br>
            <a:rPr lang="it-IT" sz="2000" b="1" dirty="0"/>
          </a:br>
          <a:r>
            <a:rPr lang="it-IT" sz="2000" b="1" dirty="0"/>
            <a:t>10 CFU</a:t>
          </a:r>
          <a:endParaRPr lang="it-IT" sz="1800" dirty="0"/>
        </a:p>
      </dgm:t>
    </dgm:pt>
    <dgm:pt modelId="{B9C2E284-7AA6-4056-A240-179B2037A360}" type="parTrans" cxnId="{3B417786-0CED-45BF-B6DD-B3F510F9E5CF}">
      <dgm:prSet/>
      <dgm:spPr/>
      <dgm:t>
        <a:bodyPr/>
        <a:lstStyle/>
        <a:p>
          <a:endParaRPr lang="it-IT"/>
        </a:p>
      </dgm:t>
    </dgm:pt>
    <dgm:pt modelId="{A4A544D5-25F9-41EF-8608-427A659B9F53}" type="sibTrans" cxnId="{3B417786-0CED-45BF-B6DD-B3F510F9E5CF}">
      <dgm:prSet/>
      <dgm:spPr/>
      <dgm:t>
        <a:bodyPr/>
        <a:lstStyle/>
        <a:p>
          <a:endParaRPr lang="it-IT"/>
        </a:p>
      </dgm:t>
    </dgm:pt>
    <dgm:pt modelId="{349F0705-8584-4E04-9073-47F360338103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2000" b="1" dirty="0"/>
            <a:t>Economia Politica </a:t>
          </a:r>
          <a:r>
            <a:rPr lang="it-IT" sz="1800" b="1" dirty="0"/>
            <a:t>SECS-P/01  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800" dirty="0"/>
        </a:p>
      </dgm:t>
    </dgm:pt>
    <dgm:pt modelId="{3964494C-5E80-43FF-A5F3-2B736DAA78B1}" type="parTrans" cxnId="{840872C1-563B-41CF-9D56-8BA1493E630A}">
      <dgm:prSet/>
      <dgm:spPr/>
      <dgm:t>
        <a:bodyPr/>
        <a:lstStyle/>
        <a:p>
          <a:endParaRPr lang="it-IT"/>
        </a:p>
      </dgm:t>
    </dgm:pt>
    <dgm:pt modelId="{01CE1DAD-ABE8-46D7-B3B4-27C5B7CF6E67}" type="sibTrans" cxnId="{840872C1-563B-41CF-9D56-8BA1493E630A}">
      <dgm:prSet/>
      <dgm:spPr/>
      <dgm:t>
        <a:bodyPr/>
        <a:lstStyle/>
        <a:p>
          <a:endParaRPr lang="it-IT"/>
        </a:p>
      </dgm:t>
    </dgm:pt>
    <dgm:pt modelId="{2B5F747A-3D9C-46DE-AA4E-FCD92C162AFE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2000" b="1" dirty="0"/>
            <a:t>Istituzioni di Diritto Privato</a:t>
          </a:r>
          <a:br>
            <a:rPr lang="it-IT" sz="1800" b="1" dirty="0"/>
          </a:br>
          <a:r>
            <a:rPr lang="it-IT" sz="1800" b="1" dirty="0"/>
            <a:t>ISUS/01 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800" dirty="0"/>
        </a:p>
      </dgm:t>
    </dgm:pt>
    <dgm:pt modelId="{9687572F-49CD-4C42-8290-B78EAC7D5A3C}" type="parTrans" cxnId="{764EAC57-7E7E-4E2C-A632-ED2030CD509A}">
      <dgm:prSet/>
      <dgm:spPr/>
      <dgm:t>
        <a:bodyPr/>
        <a:lstStyle/>
        <a:p>
          <a:endParaRPr lang="it-IT"/>
        </a:p>
      </dgm:t>
    </dgm:pt>
    <dgm:pt modelId="{C33AE41D-2382-4C3B-AAD4-C27E7D1019F4}" type="sibTrans" cxnId="{764EAC57-7E7E-4E2C-A632-ED2030CD509A}">
      <dgm:prSet/>
      <dgm:spPr/>
      <dgm:t>
        <a:bodyPr/>
        <a:lstStyle/>
        <a:p>
          <a:endParaRPr lang="it-IT"/>
        </a:p>
      </dgm:t>
    </dgm:pt>
    <dgm:pt modelId="{5FEC9F09-C7CA-4B71-961A-D319123A379F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endParaRPr lang="it-IT" sz="2000" b="1" dirty="0"/>
        </a:p>
        <a:p>
          <a:pPr>
            <a:buNone/>
          </a:pPr>
          <a:r>
            <a:rPr lang="it-IT" sz="2000" b="1" dirty="0"/>
            <a:t>Storia Moderna</a:t>
          </a:r>
          <a:br>
            <a:rPr lang="it-IT" sz="2000" b="1" dirty="0"/>
          </a:br>
          <a:r>
            <a:rPr lang="it-IT" sz="2000" b="1" dirty="0"/>
            <a:t>M-STO/02</a:t>
          </a:r>
          <a:br>
            <a:rPr lang="it-IT" sz="2000" b="1" dirty="0"/>
          </a:br>
          <a:r>
            <a:rPr lang="it-IT" sz="2000" b="1" dirty="0"/>
            <a:t>10 CFU</a:t>
          </a:r>
        </a:p>
        <a:p>
          <a:pPr>
            <a:buNone/>
          </a:pPr>
          <a:endParaRPr lang="it-IT" sz="2000" b="1" dirty="0"/>
        </a:p>
      </dgm:t>
    </dgm:pt>
    <dgm:pt modelId="{6C94813C-1E2A-4942-A52E-6C9BB6F6E4AE}" type="parTrans" cxnId="{CD5048E1-694D-4AE9-B74F-48499A0A923A}">
      <dgm:prSet/>
      <dgm:spPr/>
      <dgm:t>
        <a:bodyPr/>
        <a:lstStyle/>
        <a:p>
          <a:endParaRPr lang="it-IT"/>
        </a:p>
      </dgm:t>
    </dgm:pt>
    <dgm:pt modelId="{4F0F9501-59EE-48B4-8C8E-62BAF5EB182A}" type="sibTrans" cxnId="{CD5048E1-694D-4AE9-B74F-48499A0A923A}">
      <dgm:prSet/>
      <dgm:spPr/>
      <dgm:t>
        <a:bodyPr/>
        <a:lstStyle/>
        <a:p>
          <a:endParaRPr lang="it-IT"/>
        </a:p>
      </dgm:t>
    </dgm:pt>
    <dgm:pt modelId="{6A967F7D-3BDB-4F59-A48D-CE7EEECCA127}" type="pres">
      <dgm:prSet presAssocID="{55B994E4-F6C5-4484-8552-D72A2CA4950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B9260B-C217-48E3-956A-5A1FD0A0F055}" type="pres">
      <dgm:prSet presAssocID="{55B994E4-F6C5-4484-8552-D72A2CA49502}" presName="matrix" presStyleCnt="0"/>
      <dgm:spPr/>
    </dgm:pt>
    <dgm:pt modelId="{DFD5559E-F3D3-4BB1-A592-4F5E341D9EC6}" type="pres">
      <dgm:prSet presAssocID="{55B994E4-F6C5-4484-8552-D72A2CA49502}" presName="tile1" presStyleLbl="node1" presStyleIdx="0" presStyleCnt="4"/>
      <dgm:spPr/>
    </dgm:pt>
    <dgm:pt modelId="{06E620DC-B5A4-42B1-B176-CA3EB08DB6DA}" type="pres">
      <dgm:prSet presAssocID="{55B994E4-F6C5-4484-8552-D72A2CA4950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4CBE37-D4DA-4FDA-80F6-B37E5A89C1B5}" type="pres">
      <dgm:prSet presAssocID="{55B994E4-F6C5-4484-8552-D72A2CA49502}" presName="tile2" presStyleLbl="node1" presStyleIdx="1" presStyleCnt="4"/>
      <dgm:spPr/>
    </dgm:pt>
    <dgm:pt modelId="{AD94106D-9E29-4EA9-95B0-2FA322397797}" type="pres">
      <dgm:prSet presAssocID="{55B994E4-F6C5-4484-8552-D72A2CA4950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98D08E-950A-4D23-A2CF-39EA4A689F7F}" type="pres">
      <dgm:prSet presAssocID="{55B994E4-F6C5-4484-8552-D72A2CA49502}" presName="tile3" presStyleLbl="node1" presStyleIdx="2" presStyleCnt="4"/>
      <dgm:spPr/>
    </dgm:pt>
    <dgm:pt modelId="{7A25F89E-5AF9-4BAC-B5DD-5E5D1E1949C4}" type="pres">
      <dgm:prSet presAssocID="{55B994E4-F6C5-4484-8552-D72A2CA4950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FF8BCF-04AB-4246-B162-DFF69EAD7782}" type="pres">
      <dgm:prSet presAssocID="{55B994E4-F6C5-4484-8552-D72A2CA49502}" presName="tile4" presStyleLbl="node1" presStyleIdx="3" presStyleCnt="4"/>
      <dgm:spPr/>
    </dgm:pt>
    <dgm:pt modelId="{5EC0DFE2-4372-46DB-AE2E-52D8AA88A82D}" type="pres">
      <dgm:prSet presAssocID="{55B994E4-F6C5-4484-8552-D72A2CA4950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DA32182-7117-4E14-AF1E-13C9CE02DE23}" type="pres">
      <dgm:prSet presAssocID="{55B994E4-F6C5-4484-8552-D72A2CA49502}" presName="centerTile" presStyleLbl="fgShp" presStyleIdx="0" presStyleCnt="1" custScaleX="245959" custScaleY="102649">
        <dgm:presLayoutVars>
          <dgm:chMax val="0"/>
          <dgm:chPref val="0"/>
        </dgm:presLayoutVars>
      </dgm:prSet>
      <dgm:spPr/>
    </dgm:pt>
  </dgm:ptLst>
  <dgm:cxnLst>
    <dgm:cxn modelId="{3CD95073-0BB2-4316-91C7-36BE1BD5686E}" type="presOf" srcId="{54286050-F52E-4E12-A19B-8C616A985CC8}" destId="{06E620DC-B5A4-42B1-B176-CA3EB08DB6DA}" srcOrd="1" destOrd="0" presId="urn:microsoft.com/office/officeart/2005/8/layout/matrix1"/>
    <dgm:cxn modelId="{764EAC57-7E7E-4E2C-A632-ED2030CD509A}" srcId="{84808713-D7C0-4EB0-AF5B-A9A78DB2AA45}" destId="{2B5F747A-3D9C-46DE-AA4E-FCD92C162AFE}" srcOrd="2" destOrd="0" parTransId="{9687572F-49CD-4C42-8290-B78EAC7D5A3C}" sibTransId="{C33AE41D-2382-4C3B-AAD4-C27E7D1019F4}"/>
    <dgm:cxn modelId="{16679179-F0EA-4663-8B65-BE3B7CF100CA}" type="presOf" srcId="{5FEC9F09-C7CA-4B71-961A-D319123A379F}" destId="{5EC0DFE2-4372-46DB-AE2E-52D8AA88A82D}" srcOrd="1" destOrd="0" presId="urn:microsoft.com/office/officeart/2005/8/layout/matrix1"/>
    <dgm:cxn modelId="{3B417786-0CED-45BF-B6DD-B3F510F9E5CF}" srcId="{84808713-D7C0-4EB0-AF5B-A9A78DB2AA45}" destId="{54286050-F52E-4E12-A19B-8C616A985CC8}" srcOrd="0" destOrd="0" parTransId="{B9C2E284-7AA6-4056-A240-179B2037A360}" sibTransId="{A4A544D5-25F9-41EF-8608-427A659B9F53}"/>
    <dgm:cxn modelId="{A918C899-0B01-44B7-90D6-1F3EA706A182}" type="presOf" srcId="{84808713-D7C0-4EB0-AF5B-A9A78DB2AA45}" destId="{DDA32182-7117-4E14-AF1E-13C9CE02DE23}" srcOrd="0" destOrd="0" presId="urn:microsoft.com/office/officeart/2005/8/layout/matrix1"/>
    <dgm:cxn modelId="{21B544A5-5947-449A-8677-84FED66C30D4}" type="presOf" srcId="{349F0705-8584-4E04-9073-47F360338103}" destId="{AD94106D-9E29-4EA9-95B0-2FA322397797}" srcOrd="1" destOrd="0" presId="urn:microsoft.com/office/officeart/2005/8/layout/matrix1"/>
    <dgm:cxn modelId="{D8ED33A7-BE9F-47A4-A0D2-C2C037DAD8D4}" srcId="{55B994E4-F6C5-4484-8552-D72A2CA49502}" destId="{84808713-D7C0-4EB0-AF5B-A9A78DB2AA45}" srcOrd="0" destOrd="0" parTransId="{03843BB6-EF93-4823-850F-A1A313961434}" sibTransId="{9BE57729-6D07-4A9D-AD43-0401B3C69A2F}"/>
    <dgm:cxn modelId="{840872C1-563B-41CF-9D56-8BA1493E630A}" srcId="{84808713-D7C0-4EB0-AF5B-A9A78DB2AA45}" destId="{349F0705-8584-4E04-9073-47F360338103}" srcOrd="1" destOrd="0" parTransId="{3964494C-5E80-43FF-A5F3-2B736DAA78B1}" sibTransId="{01CE1DAD-ABE8-46D7-B3B4-27C5B7CF6E67}"/>
    <dgm:cxn modelId="{355DEFD0-C382-49C2-A599-8CA85E432568}" type="presOf" srcId="{2B5F747A-3D9C-46DE-AA4E-FCD92C162AFE}" destId="{7A25F89E-5AF9-4BAC-B5DD-5E5D1E1949C4}" srcOrd="1" destOrd="0" presId="urn:microsoft.com/office/officeart/2005/8/layout/matrix1"/>
    <dgm:cxn modelId="{4DBE4ADC-03D3-49DB-8184-FC08E567ADF7}" type="presOf" srcId="{349F0705-8584-4E04-9073-47F360338103}" destId="{174CBE37-D4DA-4FDA-80F6-B37E5A89C1B5}" srcOrd="0" destOrd="0" presId="urn:microsoft.com/office/officeart/2005/8/layout/matrix1"/>
    <dgm:cxn modelId="{92B1F1DE-B08E-4170-BBA1-74CA75D05888}" type="presOf" srcId="{5FEC9F09-C7CA-4B71-961A-D319123A379F}" destId="{53FF8BCF-04AB-4246-B162-DFF69EAD7782}" srcOrd="0" destOrd="0" presId="urn:microsoft.com/office/officeart/2005/8/layout/matrix1"/>
    <dgm:cxn modelId="{A5AE8FE0-4871-4DA1-9EBF-A95CD1A32224}" type="presOf" srcId="{2B5F747A-3D9C-46DE-AA4E-FCD92C162AFE}" destId="{B098D08E-950A-4D23-A2CF-39EA4A689F7F}" srcOrd="0" destOrd="0" presId="urn:microsoft.com/office/officeart/2005/8/layout/matrix1"/>
    <dgm:cxn modelId="{CD5048E1-694D-4AE9-B74F-48499A0A923A}" srcId="{84808713-D7C0-4EB0-AF5B-A9A78DB2AA45}" destId="{5FEC9F09-C7CA-4B71-961A-D319123A379F}" srcOrd="3" destOrd="0" parTransId="{6C94813C-1E2A-4942-A52E-6C9BB6F6E4AE}" sibTransId="{4F0F9501-59EE-48B4-8C8E-62BAF5EB182A}"/>
    <dgm:cxn modelId="{931FEFE4-E429-41C1-9DEA-577B9B473872}" type="presOf" srcId="{55B994E4-F6C5-4484-8552-D72A2CA49502}" destId="{6A967F7D-3BDB-4F59-A48D-CE7EEECCA127}" srcOrd="0" destOrd="0" presId="urn:microsoft.com/office/officeart/2005/8/layout/matrix1"/>
    <dgm:cxn modelId="{64C4B4EE-6FBF-465A-AF9C-27AB0A6A6081}" type="presOf" srcId="{54286050-F52E-4E12-A19B-8C616A985CC8}" destId="{DFD5559E-F3D3-4BB1-A592-4F5E341D9EC6}" srcOrd="0" destOrd="0" presId="urn:microsoft.com/office/officeart/2005/8/layout/matrix1"/>
    <dgm:cxn modelId="{92DE97A3-AD4A-4D42-86FF-86D55DCE61E7}" type="presParOf" srcId="{6A967F7D-3BDB-4F59-A48D-CE7EEECCA127}" destId="{B3B9260B-C217-48E3-956A-5A1FD0A0F055}" srcOrd="0" destOrd="0" presId="urn:microsoft.com/office/officeart/2005/8/layout/matrix1"/>
    <dgm:cxn modelId="{34DD8E6E-C6F6-4D77-9680-6346E7201AE4}" type="presParOf" srcId="{B3B9260B-C217-48E3-956A-5A1FD0A0F055}" destId="{DFD5559E-F3D3-4BB1-A592-4F5E341D9EC6}" srcOrd="0" destOrd="0" presId="urn:microsoft.com/office/officeart/2005/8/layout/matrix1"/>
    <dgm:cxn modelId="{F944AC3E-6A82-4529-99A5-60B09C95AC30}" type="presParOf" srcId="{B3B9260B-C217-48E3-956A-5A1FD0A0F055}" destId="{06E620DC-B5A4-42B1-B176-CA3EB08DB6DA}" srcOrd="1" destOrd="0" presId="urn:microsoft.com/office/officeart/2005/8/layout/matrix1"/>
    <dgm:cxn modelId="{946D44C9-B233-4A6E-8BE0-986D495E248A}" type="presParOf" srcId="{B3B9260B-C217-48E3-956A-5A1FD0A0F055}" destId="{174CBE37-D4DA-4FDA-80F6-B37E5A89C1B5}" srcOrd="2" destOrd="0" presId="urn:microsoft.com/office/officeart/2005/8/layout/matrix1"/>
    <dgm:cxn modelId="{9EFBE2B2-5989-4D02-B1DF-BFF09F7E1011}" type="presParOf" srcId="{B3B9260B-C217-48E3-956A-5A1FD0A0F055}" destId="{AD94106D-9E29-4EA9-95B0-2FA322397797}" srcOrd="3" destOrd="0" presId="urn:microsoft.com/office/officeart/2005/8/layout/matrix1"/>
    <dgm:cxn modelId="{CA8096C1-EE60-44D3-8C3C-E3A425DAF6E0}" type="presParOf" srcId="{B3B9260B-C217-48E3-956A-5A1FD0A0F055}" destId="{B098D08E-950A-4D23-A2CF-39EA4A689F7F}" srcOrd="4" destOrd="0" presId="urn:microsoft.com/office/officeart/2005/8/layout/matrix1"/>
    <dgm:cxn modelId="{877CBD27-8D7C-4B19-848B-800160FE6DB8}" type="presParOf" srcId="{B3B9260B-C217-48E3-956A-5A1FD0A0F055}" destId="{7A25F89E-5AF9-4BAC-B5DD-5E5D1E1949C4}" srcOrd="5" destOrd="0" presId="urn:microsoft.com/office/officeart/2005/8/layout/matrix1"/>
    <dgm:cxn modelId="{FF573947-02E3-435E-9E69-22D6F1BF13C7}" type="presParOf" srcId="{B3B9260B-C217-48E3-956A-5A1FD0A0F055}" destId="{53FF8BCF-04AB-4246-B162-DFF69EAD7782}" srcOrd="6" destOrd="0" presId="urn:microsoft.com/office/officeart/2005/8/layout/matrix1"/>
    <dgm:cxn modelId="{8F688CAA-DBCC-46B7-9858-2A43C62C1F76}" type="presParOf" srcId="{B3B9260B-C217-48E3-956A-5A1FD0A0F055}" destId="{5EC0DFE2-4372-46DB-AE2E-52D8AA88A82D}" srcOrd="7" destOrd="0" presId="urn:microsoft.com/office/officeart/2005/8/layout/matrix1"/>
    <dgm:cxn modelId="{8D179952-0E92-4590-B036-5D0988D10512}" type="presParOf" srcId="{6A967F7D-3BDB-4F59-A48D-CE7EEECCA127}" destId="{DDA32182-7117-4E14-AF1E-13C9CE02DE23}" srcOrd="1" destOrd="0" presId="urn:microsoft.com/office/officeart/2005/8/layout/matrix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994E4-F6C5-4484-8552-D72A2CA4950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4286050-F52E-4E12-A19B-8C616A985CC8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1800" b="1" dirty="0"/>
            <a:t>Economia Politica</a:t>
          </a:r>
          <a:br>
            <a:rPr lang="it-IT" sz="1800" b="1" dirty="0"/>
          </a:br>
          <a:r>
            <a:rPr lang="it-IT" sz="1800" b="1" dirty="0"/>
            <a:t>SECS-P/01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600" dirty="0"/>
        </a:p>
      </dgm:t>
    </dgm:pt>
    <dgm:pt modelId="{B9C2E284-7AA6-4056-A240-179B2037A360}" type="parTrans" cxnId="{3B417786-0CED-45BF-B6DD-B3F510F9E5CF}">
      <dgm:prSet/>
      <dgm:spPr/>
      <dgm:t>
        <a:bodyPr/>
        <a:lstStyle/>
        <a:p>
          <a:endParaRPr lang="it-IT"/>
        </a:p>
      </dgm:t>
    </dgm:pt>
    <dgm:pt modelId="{A4A544D5-25F9-41EF-8608-427A659B9F53}" type="sibTrans" cxnId="{3B417786-0CED-45BF-B6DD-B3F510F9E5CF}">
      <dgm:prSet/>
      <dgm:spPr/>
      <dgm:t>
        <a:bodyPr/>
        <a:lstStyle/>
        <a:p>
          <a:endParaRPr lang="it-IT"/>
        </a:p>
      </dgm:t>
    </dgm:pt>
    <dgm:pt modelId="{349F0705-8584-4E04-9073-47F360338103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1800" b="1" dirty="0"/>
            <a:t>Scienza Politica</a:t>
          </a:r>
          <a:br>
            <a:rPr lang="it-IT" sz="1800" b="1" dirty="0"/>
          </a:br>
          <a:r>
            <a:rPr lang="it-IT" sz="1800" b="1" dirty="0"/>
            <a:t>SPS/04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600" dirty="0"/>
        </a:p>
      </dgm:t>
    </dgm:pt>
    <dgm:pt modelId="{3964494C-5E80-43FF-A5F3-2B736DAA78B1}" type="parTrans" cxnId="{840872C1-563B-41CF-9D56-8BA1493E630A}">
      <dgm:prSet/>
      <dgm:spPr/>
      <dgm:t>
        <a:bodyPr/>
        <a:lstStyle/>
        <a:p>
          <a:endParaRPr lang="it-IT"/>
        </a:p>
      </dgm:t>
    </dgm:pt>
    <dgm:pt modelId="{01CE1DAD-ABE8-46D7-B3B4-27C5B7CF6E67}" type="sibTrans" cxnId="{840872C1-563B-41CF-9D56-8BA1493E630A}">
      <dgm:prSet/>
      <dgm:spPr/>
      <dgm:t>
        <a:bodyPr/>
        <a:lstStyle/>
        <a:p>
          <a:endParaRPr lang="it-IT"/>
        </a:p>
      </dgm:t>
    </dgm:pt>
    <dgm:pt modelId="{2B5F747A-3D9C-46DE-AA4E-FCD92C162AFE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1800" b="1" dirty="0"/>
            <a:t>Storia Moderna</a:t>
          </a:r>
          <a:br>
            <a:rPr lang="it-IT" sz="1800" b="1" dirty="0"/>
          </a:br>
          <a:r>
            <a:rPr lang="it-IT" sz="1800" b="1" dirty="0"/>
            <a:t>M-STO/02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600" dirty="0"/>
        </a:p>
      </dgm:t>
    </dgm:pt>
    <dgm:pt modelId="{9687572F-49CD-4C42-8290-B78EAC7D5A3C}" type="parTrans" cxnId="{764EAC57-7E7E-4E2C-A632-ED2030CD509A}">
      <dgm:prSet/>
      <dgm:spPr/>
      <dgm:t>
        <a:bodyPr/>
        <a:lstStyle/>
        <a:p>
          <a:endParaRPr lang="it-IT"/>
        </a:p>
      </dgm:t>
    </dgm:pt>
    <dgm:pt modelId="{C33AE41D-2382-4C3B-AAD4-C27E7D1019F4}" type="sibTrans" cxnId="{764EAC57-7E7E-4E2C-A632-ED2030CD509A}">
      <dgm:prSet/>
      <dgm:spPr/>
      <dgm:t>
        <a:bodyPr/>
        <a:lstStyle/>
        <a:p>
          <a:endParaRPr lang="it-IT"/>
        </a:p>
      </dgm:t>
    </dgm:pt>
    <dgm:pt modelId="{5FEC9F09-C7CA-4B71-961A-D319123A379F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endParaRPr lang="it-IT" sz="2000" b="1" dirty="0"/>
        </a:p>
        <a:p>
          <a:pPr>
            <a:buNone/>
          </a:pPr>
          <a:r>
            <a:rPr lang="it-IT" sz="1800" b="1" dirty="0"/>
            <a:t>Istituzioni di Diritto Privato</a:t>
          </a:r>
          <a:br>
            <a:rPr lang="it-IT" sz="1800" b="1" dirty="0"/>
          </a:br>
          <a:r>
            <a:rPr lang="it-IT" sz="1800" b="1" dirty="0"/>
            <a:t>ISUS/01</a:t>
          </a:r>
          <a:br>
            <a:rPr lang="it-IT" sz="1800" b="1" dirty="0"/>
          </a:br>
          <a:r>
            <a:rPr lang="it-IT" sz="1800" b="1" dirty="0"/>
            <a:t>10 CFU</a:t>
          </a:r>
        </a:p>
        <a:p>
          <a:pPr>
            <a:buNone/>
          </a:pPr>
          <a:endParaRPr lang="it-IT" sz="2100" dirty="0"/>
        </a:p>
      </dgm:t>
    </dgm:pt>
    <dgm:pt modelId="{6C94813C-1E2A-4942-A52E-6C9BB6F6E4AE}" type="parTrans" cxnId="{CD5048E1-694D-4AE9-B74F-48499A0A923A}">
      <dgm:prSet/>
      <dgm:spPr/>
      <dgm:t>
        <a:bodyPr/>
        <a:lstStyle/>
        <a:p>
          <a:endParaRPr lang="it-IT"/>
        </a:p>
      </dgm:t>
    </dgm:pt>
    <dgm:pt modelId="{4F0F9501-59EE-48B4-8C8E-62BAF5EB182A}" type="sibTrans" cxnId="{CD5048E1-694D-4AE9-B74F-48499A0A923A}">
      <dgm:prSet/>
      <dgm:spPr/>
      <dgm:t>
        <a:bodyPr/>
        <a:lstStyle/>
        <a:p>
          <a:endParaRPr lang="it-IT"/>
        </a:p>
      </dgm:t>
    </dgm:pt>
    <dgm:pt modelId="{84808713-D7C0-4EB0-AF5B-A9A78DB2AA45}">
      <dgm:prSet phldrT="[Testo]" custT="1"/>
      <dgm:spPr>
        <a:solidFill>
          <a:srgbClr val="92D05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1800" b="1" spc="600" dirty="0">
              <a:solidFill>
                <a:schemeClr val="bg1"/>
              </a:solidFill>
            </a:rPr>
            <a:t>OBBLIGATORI</a:t>
          </a:r>
        </a:p>
      </dgm:t>
    </dgm:pt>
    <dgm:pt modelId="{9BE57729-6D07-4A9D-AD43-0401B3C69A2F}" type="sibTrans" cxnId="{D8ED33A7-BE9F-47A4-A0D2-C2C037DAD8D4}">
      <dgm:prSet/>
      <dgm:spPr/>
      <dgm:t>
        <a:bodyPr/>
        <a:lstStyle/>
        <a:p>
          <a:endParaRPr lang="it-IT"/>
        </a:p>
      </dgm:t>
    </dgm:pt>
    <dgm:pt modelId="{03843BB6-EF93-4823-850F-A1A313961434}" type="parTrans" cxnId="{D8ED33A7-BE9F-47A4-A0D2-C2C037DAD8D4}">
      <dgm:prSet/>
      <dgm:spPr/>
      <dgm:t>
        <a:bodyPr/>
        <a:lstStyle/>
        <a:p>
          <a:endParaRPr lang="it-IT"/>
        </a:p>
      </dgm:t>
    </dgm:pt>
    <dgm:pt modelId="{6A967F7D-3BDB-4F59-A48D-CE7EEECCA127}" type="pres">
      <dgm:prSet presAssocID="{55B994E4-F6C5-4484-8552-D72A2CA49502}" presName="diagram" presStyleCnt="0">
        <dgm:presLayoutVars>
          <dgm:chMax val="1"/>
          <dgm:dir val="rev"/>
          <dgm:animLvl val="ctr"/>
          <dgm:resizeHandles val="exact"/>
        </dgm:presLayoutVars>
      </dgm:prSet>
      <dgm:spPr/>
    </dgm:pt>
    <dgm:pt modelId="{B3B9260B-C217-48E3-956A-5A1FD0A0F055}" type="pres">
      <dgm:prSet presAssocID="{55B994E4-F6C5-4484-8552-D72A2CA49502}" presName="matrix" presStyleCnt="0"/>
      <dgm:spPr/>
    </dgm:pt>
    <dgm:pt modelId="{DFD5559E-F3D3-4BB1-A592-4F5E341D9EC6}" type="pres">
      <dgm:prSet presAssocID="{55B994E4-F6C5-4484-8552-D72A2CA49502}" presName="tile1" presStyleLbl="node1" presStyleIdx="0" presStyleCnt="4"/>
      <dgm:spPr/>
    </dgm:pt>
    <dgm:pt modelId="{06E620DC-B5A4-42B1-B176-CA3EB08DB6DA}" type="pres">
      <dgm:prSet presAssocID="{55B994E4-F6C5-4484-8552-D72A2CA4950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4CBE37-D4DA-4FDA-80F6-B37E5A89C1B5}" type="pres">
      <dgm:prSet presAssocID="{55B994E4-F6C5-4484-8552-D72A2CA49502}" presName="tile2" presStyleLbl="node1" presStyleIdx="1" presStyleCnt="4"/>
      <dgm:spPr/>
    </dgm:pt>
    <dgm:pt modelId="{AD94106D-9E29-4EA9-95B0-2FA322397797}" type="pres">
      <dgm:prSet presAssocID="{55B994E4-F6C5-4484-8552-D72A2CA4950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98D08E-950A-4D23-A2CF-39EA4A689F7F}" type="pres">
      <dgm:prSet presAssocID="{55B994E4-F6C5-4484-8552-D72A2CA49502}" presName="tile3" presStyleLbl="node1" presStyleIdx="2" presStyleCnt="4"/>
      <dgm:spPr/>
    </dgm:pt>
    <dgm:pt modelId="{7A25F89E-5AF9-4BAC-B5DD-5E5D1E1949C4}" type="pres">
      <dgm:prSet presAssocID="{55B994E4-F6C5-4484-8552-D72A2CA4950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FF8BCF-04AB-4246-B162-DFF69EAD7782}" type="pres">
      <dgm:prSet presAssocID="{55B994E4-F6C5-4484-8552-D72A2CA49502}" presName="tile4" presStyleLbl="node1" presStyleIdx="3" presStyleCnt="4"/>
      <dgm:spPr/>
    </dgm:pt>
    <dgm:pt modelId="{5EC0DFE2-4372-46DB-AE2E-52D8AA88A82D}" type="pres">
      <dgm:prSet presAssocID="{55B994E4-F6C5-4484-8552-D72A2CA4950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DA32182-7117-4E14-AF1E-13C9CE02DE23}" type="pres">
      <dgm:prSet presAssocID="{55B994E4-F6C5-4484-8552-D72A2CA49502}" presName="centerTile" presStyleLbl="fgShp" presStyleIdx="0" presStyleCnt="1" custScaleX="245959" custScaleY="102649">
        <dgm:presLayoutVars>
          <dgm:chMax val="0"/>
          <dgm:chPref val="0"/>
        </dgm:presLayoutVars>
      </dgm:prSet>
      <dgm:spPr/>
    </dgm:pt>
  </dgm:ptLst>
  <dgm:cxnLst>
    <dgm:cxn modelId="{7B0BEB23-84D2-43DC-9C1D-DB5B5801F6E5}" type="presOf" srcId="{54286050-F52E-4E12-A19B-8C616A985CC8}" destId="{AD94106D-9E29-4EA9-95B0-2FA322397797}" srcOrd="1" destOrd="0" presId="urn:microsoft.com/office/officeart/2005/8/layout/matrix1"/>
    <dgm:cxn modelId="{91C9D825-0B97-4F14-A80A-2B71501AD355}" type="presOf" srcId="{5FEC9F09-C7CA-4B71-961A-D319123A379F}" destId="{7A25F89E-5AF9-4BAC-B5DD-5E5D1E1949C4}" srcOrd="1" destOrd="0" presId="urn:microsoft.com/office/officeart/2005/8/layout/matrix1"/>
    <dgm:cxn modelId="{29E80477-4548-4FE7-8FBE-15EB8EC123C7}" type="presOf" srcId="{349F0705-8584-4E04-9073-47F360338103}" destId="{06E620DC-B5A4-42B1-B176-CA3EB08DB6DA}" srcOrd="1" destOrd="0" presId="urn:microsoft.com/office/officeart/2005/8/layout/matrix1"/>
    <dgm:cxn modelId="{764EAC57-7E7E-4E2C-A632-ED2030CD509A}" srcId="{84808713-D7C0-4EB0-AF5B-A9A78DB2AA45}" destId="{2B5F747A-3D9C-46DE-AA4E-FCD92C162AFE}" srcOrd="2" destOrd="0" parTransId="{9687572F-49CD-4C42-8290-B78EAC7D5A3C}" sibTransId="{C33AE41D-2382-4C3B-AAD4-C27E7D1019F4}"/>
    <dgm:cxn modelId="{3B417786-0CED-45BF-B6DD-B3F510F9E5CF}" srcId="{84808713-D7C0-4EB0-AF5B-A9A78DB2AA45}" destId="{54286050-F52E-4E12-A19B-8C616A985CC8}" srcOrd="0" destOrd="0" parTransId="{B9C2E284-7AA6-4056-A240-179B2037A360}" sibTransId="{A4A544D5-25F9-41EF-8608-427A659B9F53}"/>
    <dgm:cxn modelId="{9BF57591-ECF1-47FC-BBE9-3E67965C8D3F}" type="presOf" srcId="{5FEC9F09-C7CA-4B71-961A-D319123A379F}" destId="{B098D08E-950A-4D23-A2CF-39EA4A689F7F}" srcOrd="0" destOrd="0" presId="urn:microsoft.com/office/officeart/2005/8/layout/matrix1"/>
    <dgm:cxn modelId="{A918C899-0B01-44B7-90D6-1F3EA706A182}" type="presOf" srcId="{84808713-D7C0-4EB0-AF5B-A9A78DB2AA45}" destId="{DDA32182-7117-4E14-AF1E-13C9CE02DE23}" srcOrd="0" destOrd="0" presId="urn:microsoft.com/office/officeart/2005/8/layout/matrix1"/>
    <dgm:cxn modelId="{D8ED33A7-BE9F-47A4-A0D2-C2C037DAD8D4}" srcId="{55B994E4-F6C5-4484-8552-D72A2CA49502}" destId="{84808713-D7C0-4EB0-AF5B-A9A78DB2AA45}" srcOrd="0" destOrd="0" parTransId="{03843BB6-EF93-4823-850F-A1A313961434}" sibTransId="{9BE57729-6D07-4A9D-AD43-0401B3C69A2F}"/>
    <dgm:cxn modelId="{C01EE5AA-8429-421A-AD97-AF7D33AF9C5D}" type="presOf" srcId="{2B5F747A-3D9C-46DE-AA4E-FCD92C162AFE}" destId="{5EC0DFE2-4372-46DB-AE2E-52D8AA88A82D}" srcOrd="1" destOrd="0" presId="urn:microsoft.com/office/officeart/2005/8/layout/matrix1"/>
    <dgm:cxn modelId="{45B8C4BD-6B49-4CD8-A3D3-175473B00D87}" type="presOf" srcId="{2B5F747A-3D9C-46DE-AA4E-FCD92C162AFE}" destId="{53FF8BCF-04AB-4246-B162-DFF69EAD7782}" srcOrd="0" destOrd="0" presId="urn:microsoft.com/office/officeart/2005/8/layout/matrix1"/>
    <dgm:cxn modelId="{840872C1-563B-41CF-9D56-8BA1493E630A}" srcId="{84808713-D7C0-4EB0-AF5B-A9A78DB2AA45}" destId="{349F0705-8584-4E04-9073-47F360338103}" srcOrd="1" destOrd="0" parTransId="{3964494C-5E80-43FF-A5F3-2B736DAA78B1}" sibTransId="{01CE1DAD-ABE8-46D7-B3B4-27C5B7CF6E67}"/>
    <dgm:cxn modelId="{0F15F1C4-D2AF-4310-93FF-C3E905370BA4}" type="presOf" srcId="{349F0705-8584-4E04-9073-47F360338103}" destId="{DFD5559E-F3D3-4BB1-A592-4F5E341D9EC6}" srcOrd="0" destOrd="0" presId="urn:microsoft.com/office/officeart/2005/8/layout/matrix1"/>
    <dgm:cxn modelId="{CD5048E1-694D-4AE9-B74F-48499A0A923A}" srcId="{84808713-D7C0-4EB0-AF5B-A9A78DB2AA45}" destId="{5FEC9F09-C7CA-4B71-961A-D319123A379F}" srcOrd="3" destOrd="0" parTransId="{6C94813C-1E2A-4942-A52E-6C9BB6F6E4AE}" sibTransId="{4F0F9501-59EE-48B4-8C8E-62BAF5EB182A}"/>
    <dgm:cxn modelId="{931FEFE4-E429-41C1-9DEA-577B9B473872}" type="presOf" srcId="{55B994E4-F6C5-4484-8552-D72A2CA49502}" destId="{6A967F7D-3BDB-4F59-A48D-CE7EEECCA127}" srcOrd="0" destOrd="0" presId="urn:microsoft.com/office/officeart/2005/8/layout/matrix1"/>
    <dgm:cxn modelId="{3E4E3BF6-5EA3-46C3-9178-83FCED0C3F70}" type="presOf" srcId="{54286050-F52E-4E12-A19B-8C616A985CC8}" destId="{174CBE37-D4DA-4FDA-80F6-B37E5A89C1B5}" srcOrd="0" destOrd="0" presId="urn:microsoft.com/office/officeart/2005/8/layout/matrix1"/>
    <dgm:cxn modelId="{92DE97A3-AD4A-4D42-86FF-86D55DCE61E7}" type="presParOf" srcId="{6A967F7D-3BDB-4F59-A48D-CE7EEECCA127}" destId="{B3B9260B-C217-48E3-956A-5A1FD0A0F055}" srcOrd="0" destOrd="0" presId="urn:microsoft.com/office/officeart/2005/8/layout/matrix1"/>
    <dgm:cxn modelId="{34DD8E6E-C6F6-4D77-9680-6346E7201AE4}" type="presParOf" srcId="{B3B9260B-C217-48E3-956A-5A1FD0A0F055}" destId="{DFD5559E-F3D3-4BB1-A592-4F5E341D9EC6}" srcOrd="0" destOrd="0" presId="urn:microsoft.com/office/officeart/2005/8/layout/matrix1"/>
    <dgm:cxn modelId="{F944AC3E-6A82-4529-99A5-60B09C95AC30}" type="presParOf" srcId="{B3B9260B-C217-48E3-956A-5A1FD0A0F055}" destId="{06E620DC-B5A4-42B1-B176-CA3EB08DB6DA}" srcOrd="1" destOrd="0" presId="urn:microsoft.com/office/officeart/2005/8/layout/matrix1"/>
    <dgm:cxn modelId="{946D44C9-B233-4A6E-8BE0-986D495E248A}" type="presParOf" srcId="{B3B9260B-C217-48E3-956A-5A1FD0A0F055}" destId="{174CBE37-D4DA-4FDA-80F6-B37E5A89C1B5}" srcOrd="2" destOrd="0" presId="urn:microsoft.com/office/officeart/2005/8/layout/matrix1"/>
    <dgm:cxn modelId="{9EFBE2B2-5989-4D02-B1DF-BFF09F7E1011}" type="presParOf" srcId="{B3B9260B-C217-48E3-956A-5A1FD0A0F055}" destId="{AD94106D-9E29-4EA9-95B0-2FA322397797}" srcOrd="3" destOrd="0" presId="urn:microsoft.com/office/officeart/2005/8/layout/matrix1"/>
    <dgm:cxn modelId="{CA8096C1-EE60-44D3-8C3C-E3A425DAF6E0}" type="presParOf" srcId="{B3B9260B-C217-48E3-956A-5A1FD0A0F055}" destId="{B098D08E-950A-4D23-A2CF-39EA4A689F7F}" srcOrd="4" destOrd="0" presId="urn:microsoft.com/office/officeart/2005/8/layout/matrix1"/>
    <dgm:cxn modelId="{877CBD27-8D7C-4B19-848B-800160FE6DB8}" type="presParOf" srcId="{B3B9260B-C217-48E3-956A-5A1FD0A0F055}" destId="{7A25F89E-5AF9-4BAC-B5DD-5E5D1E1949C4}" srcOrd="5" destOrd="0" presId="urn:microsoft.com/office/officeart/2005/8/layout/matrix1"/>
    <dgm:cxn modelId="{FF573947-02E3-435E-9E69-22D6F1BF13C7}" type="presParOf" srcId="{B3B9260B-C217-48E3-956A-5A1FD0A0F055}" destId="{53FF8BCF-04AB-4246-B162-DFF69EAD7782}" srcOrd="6" destOrd="0" presId="urn:microsoft.com/office/officeart/2005/8/layout/matrix1"/>
    <dgm:cxn modelId="{8F688CAA-DBCC-46B7-9858-2A43C62C1F76}" type="presParOf" srcId="{B3B9260B-C217-48E3-956A-5A1FD0A0F055}" destId="{5EC0DFE2-4372-46DB-AE2E-52D8AA88A82D}" srcOrd="7" destOrd="0" presId="urn:microsoft.com/office/officeart/2005/8/layout/matrix1"/>
    <dgm:cxn modelId="{8D179952-0E92-4590-B036-5D0988D10512}" type="presParOf" srcId="{6A967F7D-3BDB-4F59-A48D-CE7EEECCA127}" destId="{DDA32182-7117-4E14-AF1E-13C9CE02DE23}" srcOrd="1" destOrd="0" presId="urn:microsoft.com/office/officeart/2005/8/layout/matrix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B994E4-F6C5-4484-8552-D72A2CA4950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4808713-D7C0-4EB0-AF5B-A9A78DB2AA45}">
      <dgm:prSet phldrT="[Testo]" custT="1"/>
      <dgm:spPr>
        <a:solidFill>
          <a:srgbClr val="92D05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1800" b="1" dirty="0">
              <a:solidFill>
                <a:schemeClr val="bg1"/>
              </a:solidFill>
            </a:rPr>
            <a:t>Diritto e Politiche dell’Unione Europea</a:t>
          </a:r>
          <a:br>
            <a:rPr lang="it-IT" sz="1800" b="1" dirty="0">
              <a:solidFill>
                <a:schemeClr val="bg1"/>
              </a:solidFill>
            </a:rPr>
          </a:br>
          <a:r>
            <a:rPr lang="it-IT" sz="1800" b="1" dirty="0">
              <a:solidFill>
                <a:schemeClr val="bg1"/>
              </a:solidFill>
            </a:rPr>
            <a:t>IUS/14</a:t>
          </a:r>
          <a:br>
            <a:rPr lang="it-IT" sz="1800" b="1" dirty="0">
              <a:solidFill>
                <a:schemeClr val="bg1"/>
              </a:solidFill>
            </a:rPr>
          </a:br>
          <a:r>
            <a:rPr lang="it-IT" sz="1800" b="1" dirty="0">
              <a:solidFill>
                <a:schemeClr val="bg1"/>
              </a:solidFill>
            </a:rPr>
            <a:t>9 CFU</a:t>
          </a:r>
        </a:p>
      </dgm:t>
    </dgm:pt>
    <dgm:pt modelId="{03843BB6-EF93-4823-850F-A1A313961434}" type="parTrans" cxnId="{D8ED33A7-BE9F-47A4-A0D2-C2C037DAD8D4}">
      <dgm:prSet/>
      <dgm:spPr/>
      <dgm:t>
        <a:bodyPr/>
        <a:lstStyle/>
        <a:p>
          <a:endParaRPr lang="it-IT"/>
        </a:p>
      </dgm:t>
    </dgm:pt>
    <dgm:pt modelId="{9BE57729-6D07-4A9D-AD43-0401B3C69A2F}" type="sibTrans" cxnId="{D8ED33A7-BE9F-47A4-A0D2-C2C037DAD8D4}">
      <dgm:prSet/>
      <dgm:spPr/>
      <dgm:t>
        <a:bodyPr/>
        <a:lstStyle/>
        <a:p>
          <a:endParaRPr lang="it-IT"/>
        </a:p>
      </dgm:t>
    </dgm:pt>
    <dgm:pt modelId="{54286050-F52E-4E12-A19B-8C616A985CC8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2000" b="1" dirty="0"/>
            <a:t>Scienza Politica</a:t>
          </a:r>
          <a:br>
            <a:rPr lang="it-IT" sz="2000" b="1" dirty="0"/>
          </a:br>
          <a:r>
            <a:rPr lang="it-IT" sz="2000" b="1" dirty="0"/>
            <a:t>SPS/04</a:t>
          </a:r>
          <a:br>
            <a:rPr lang="it-IT" sz="2000" b="1" dirty="0"/>
          </a:br>
          <a:r>
            <a:rPr lang="it-IT" sz="2000" b="1" dirty="0"/>
            <a:t>10 CFU</a:t>
          </a:r>
          <a:endParaRPr lang="it-IT" sz="1800" dirty="0"/>
        </a:p>
      </dgm:t>
    </dgm:pt>
    <dgm:pt modelId="{B9C2E284-7AA6-4056-A240-179B2037A360}" type="parTrans" cxnId="{3B417786-0CED-45BF-B6DD-B3F510F9E5CF}">
      <dgm:prSet/>
      <dgm:spPr/>
      <dgm:t>
        <a:bodyPr/>
        <a:lstStyle/>
        <a:p>
          <a:endParaRPr lang="it-IT"/>
        </a:p>
      </dgm:t>
    </dgm:pt>
    <dgm:pt modelId="{A4A544D5-25F9-41EF-8608-427A659B9F53}" type="sibTrans" cxnId="{3B417786-0CED-45BF-B6DD-B3F510F9E5CF}">
      <dgm:prSet/>
      <dgm:spPr/>
      <dgm:t>
        <a:bodyPr/>
        <a:lstStyle/>
        <a:p>
          <a:endParaRPr lang="it-IT"/>
        </a:p>
      </dgm:t>
    </dgm:pt>
    <dgm:pt modelId="{349F0705-8584-4E04-9073-47F360338103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2000" b="1" dirty="0"/>
            <a:t>Economia Politica </a:t>
          </a:r>
          <a:r>
            <a:rPr lang="it-IT" sz="1800" b="1" dirty="0"/>
            <a:t>SECS-P/01  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800" dirty="0"/>
        </a:p>
      </dgm:t>
    </dgm:pt>
    <dgm:pt modelId="{3964494C-5E80-43FF-A5F3-2B736DAA78B1}" type="parTrans" cxnId="{840872C1-563B-41CF-9D56-8BA1493E630A}">
      <dgm:prSet/>
      <dgm:spPr/>
      <dgm:t>
        <a:bodyPr/>
        <a:lstStyle/>
        <a:p>
          <a:endParaRPr lang="it-IT"/>
        </a:p>
      </dgm:t>
    </dgm:pt>
    <dgm:pt modelId="{01CE1DAD-ABE8-46D7-B3B4-27C5B7CF6E67}" type="sibTrans" cxnId="{840872C1-563B-41CF-9D56-8BA1493E630A}">
      <dgm:prSet/>
      <dgm:spPr/>
      <dgm:t>
        <a:bodyPr/>
        <a:lstStyle/>
        <a:p>
          <a:endParaRPr lang="it-IT"/>
        </a:p>
      </dgm:t>
    </dgm:pt>
    <dgm:pt modelId="{2B5F747A-3D9C-46DE-AA4E-FCD92C162AFE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2000" b="1" dirty="0"/>
            <a:t>Istituzioni di Diritto Privato</a:t>
          </a:r>
          <a:br>
            <a:rPr lang="it-IT" sz="1800" b="1" dirty="0"/>
          </a:br>
          <a:r>
            <a:rPr lang="it-IT" sz="1800" b="1" dirty="0"/>
            <a:t>ISUS/01 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800" dirty="0"/>
        </a:p>
      </dgm:t>
    </dgm:pt>
    <dgm:pt modelId="{9687572F-49CD-4C42-8290-B78EAC7D5A3C}" type="parTrans" cxnId="{764EAC57-7E7E-4E2C-A632-ED2030CD509A}">
      <dgm:prSet/>
      <dgm:spPr/>
      <dgm:t>
        <a:bodyPr/>
        <a:lstStyle/>
        <a:p>
          <a:endParaRPr lang="it-IT"/>
        </a:p>
      </dgm:t>
    </dgm:pt>
    <dgm:pt modelId="{C33AE41D-2382-4C3B-AAD4-C27E7D1019F4}" type="sibTrans" cxnId="{764EAC57-7E7E-4E2C-A632-ED2030CD509A}">
      <dgm:prSet/>
      <dgm:spPr/>
      <dgm:t>
        <a:bodyPr/>
        <a:lstStyle/>
        <a:p>
          <a:endParaRPr lang="it-IT"/>
        </a:p>
      </dgm:t>
    </dgm:pt>
    <dgm:pt modelId="{5FEC9F09-C7CA-4B71-961A-D319123A379F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endParaRPr lang="it-IT" sz="2000" b="1" dirty="0"/>
        </a:p>
        <a:p>
          <a:pPr>
            <a:buNone/>
          </a:pPr>
          <a:r>
            <a:rPr lang="it-IT" sz="2000" b="1" dirty="0"/>
            <a:t>Storia Moderna</a:t>
          </a:r>
          <a:br>
            <a:rPr lang="it-IT" sz="2000" b="1" dirty="0"/>
          </a:br>
          <a:r>
            <a:rPr lang="it-IT" sz="2000" b="1" dirty="0"/>
            <a:t>M-STO/02</a:t>
          </a:r>
          <a:br>
            <a:rPr lang="it-IT" sz="2000" b="1" dirty="0"/>
          </a:br>
          <a:r>
            <a:rPr lang="it-IT" sz="2000" b="1" dirty="0"/>
            <a:t>10 CFU</a:t>
          </a:r>
        </a:p>
        <a:p>
          <a:pPr>
            <a:buNone/>
          </a:pPr>
          <a:endParaRPr lang="it-IT" sz="2000" b="1" dirty="0"/>
        </a:p>
      </dgm:t>
    </dgm:pt>
    <dgm:pt modelId="{6C94813C-1E2A-4942-A52E-6C9BB6F6E4AE}" type="parTrans" cxnId="{CD5048E1-694D-4AE9-B74F-48499A0A923A}">
      <dgm:prSet/>
      <dgm:spPr/>
      <dgm:t>
        <a:bodyPr/>
        <a:lstStyle/>
        <a:p>
          <a:endParaRPr lang="it-IT"/>
        </a:p>
      </dgm:t>
    </dgm:pt>
    <dgm:pt modelId="{4F0F9501-59EE-48B4-8C8E-62BAF5EB182A}" type="sibTrans" cxnId="{CD5048E1-694D-4AE9-B74F-48499A0A923A}">
      <dgm:prSet/>
      <dgm:spPr/>
      <dgm:t>
        <a:bodyPr/>
        <a:lstStyle/>
        <a:p>
          <a:endParaRPr lang="it-IT"/>
        </a:p>
      </dgm:t>
    </dgm:pt>
    <dgm:pt modelId="{6A967F7D-3BDB-4F59-A48D-CE7EEECCA127}" type="pres">
      <dgm:prSet presAssocID="{55B994E4-F6C5-4484-8552-D72A2CA4950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B9260B-C217-48E3-956A-5A1FD0A0F055}" type="pres">
      <dgm:prSet presAssocID="{55B994E4-F6C5-4484-8552-D72A2CA49502}" presName="matrix" presStyleCnt="0"/>
      <dgm:spPr/>
    </dgm:pt>
    <dgm:pt modelId="{DFD5559E-F3D3-4BB1-A592-4F5E341D9EC6}" type="pres">
      <dgm:prSet presAssocID="{55B994E4-F6C5-4484-8552-D72A2CA49502}" presName="tile1" presStyleLbl="node1" presStyleIdx="0" presStyleCnt="4"/>
      <dgm:spPr/>
    </dgm:pt>
    <dgm:pt modelId="{06E620DC-B5A4-42B1-B176-CA3EB08DB6DA}" type="pres">
      <dgm:prSet presAssocID="{55B994E4-F6C5-4484-8552-D72A2CA4950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4CBE37-D4DA-4FDA-80F6-B37E5A89C1B5}" type="pres">
      <dgm:prSet presAssocID="{55B994E4-F6C5-4484-8552-D72A2CA49502}" presName="tile2" presStyleLbl="node1" presStyleIdx="1" presStyleCnt="4"/>
      <dgm:spPr/>
    </dgm:pt>
    <dgm:pt modelId="{AD94106D-9E29-4EA9-95B0-2FA322397797}" type="pres">
      <dgm:prSet presAssocID="{55B994E4-F6C5-4484-8552-D72A2CA4950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98D08E-950A-4D23-A2CF-39EA4A689F7F}" type="pres">
      <dgm:prSet presAssocID="{55B994E4-F6C5-4484-8552-D72A2CA49502}" presName="tile3" presStyleLbl="node1" presStyleIdx="2" presStyleCnt="4"/>
      <dgm:spPr/>
    </dgm:pt>
    <dgm:pt modelId="{7A25F89E-5AF9-4BAC-B5DD-5E5D1E1949C4}" type="pres">
      <dgm:prSet presAssocID="{55B994E4-F6C5-4484-8552-D72A2CA4950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FF8BCF-04AB-4246-B162-DFF69EAD7782}" type="pres">
      <dgm:prSet presAssocID="{55B994E4-F6C5-4484-8552-D72A2CA49502}" presName="tile4" presStyleLbl="node1" presStyleIdx="3" presStyleCnt="4"/>
      <dgm:spPr/>
    </dgm:pt>
    <dgm:pt modelId="{5EC0DFE2-4372-46DB-AE2E-52D8AA88A82D}" type="pres">
      <dgm:prSet presAssocID="{55B994E4-F6C5-4484-8552-D72A2CA4950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DA32182-7117-4E14-AF1E-13C9CE02DE23}" type="pres">
      <dgm:prSet presAssocID="{55B994E4-F6C5-4484-8552-D72A2CA49502}" presName="centerTile" presStyleLbl="fgShp" presStyleIdx="0" presStyleCnt="1" custScaleX="245959" custScaleY="102649">
        <dgm:presLayoutVars>
          <dgm:chMax val="0"/>
          <dgm:chPref val="0"/>
        </dgm:presLayoutVars>
      </dgm:prSet>
      <dgm:spPr/>
    </dgm:pt>
  </dgm:ptLst>
  <dgm:cxnLst>
    <dgm:cxn modelId="{3CD95073-0BB2-4316-91C7-36BE1BD5686E}" type="presOf" srcId="{54286050-F52E-4E12-A19B-8C616A985CC8}" destId="{06E620DC-B5A4-42B1-B176-CA3EB08DB6DA}" srcOrd="1" destOrd="0" presId="urn:microsoft.com/office/officeart/2005/8/layout/matrix1"/>
    <dgm:cxn modelId="{764EAC57-7E7E-4E2C-A632-ED2030CD509A}" srcId="{84808713-D7C0-4EB0-AF5B-A9A78DB2AA45}" destId="{2B5F747A-3D9C-46DE-AA4E-FCD92C162AFE}" srcOrd="2" destOrd="0" parTransId="{9687572F-49CD-4C42-8290-B78EAC7D5A3C}" sibTransId="{C33AE41D-2382-4C3B-AAD4-C27E7D1019F4}"/>
    <dgm:cxn modelId="{16679179-F0EA-4663-8B65-BE3B7CF100CA}" type="presOf" srcId="{5FEC9F09-C7CA-4B71-961A-D319123A379F}" destId="{5EC0DFE2-4372-46DB-AE2E-52D8AA88A82D}" srcOrd="1" destOrd="0" presId="urn:microsoft.com/office/officeart/2005/8/layout/matrix1"/>
    <dgm:cxn modelId="{3B417786-0CED-45BF-B6DD-B3F510F9E5CF}" srcId="{84808713-D7C0-4EB0-AF5B-A9A78DB2AA45}" destId="{54286050-F52E-4E12-A19B-8C616A985CC8}" srcOrd="0" destOrd="0" parTransId="{B9C2E284-7AA6-4056-A240-179B2037A360}" sibTransId="{A4A544D5-25F9-41EF-8608-427A659B9F53}"/>
    <dgm:cxn modelId="{A918C899-0B01-44B7-90D6-1F3EA706A182}" type="presOf" srcId="{84808713-D7C0-4EB0-AF5B-A9A78DB2AA45}" destId="{DDA32182-7117-4E14-AF1E-13C9CE02DE23}" srcOrd="0" destOrd="0" presId="urn:microsoft.com/office/officeart/2005/8/layout/matrix1"/>
    <dgm:cxn modelId="{21B544A5-5947-449A-8677-84FED66C30D4}" type="presOf" srcId="{349F0705-8584-4E04-9073-47F360338103}" destId="{AD94106D-9E29-4EA9-95B0-2FA322397797}" srcOrd="1" destOrd="0" presId="urn:microsoft.com/office/officeart/2005/8/layout/matrix1"/>
    <dgm:cxn modelId="{D8ED33A7-BE9F-47A4-A0D2-C2C037DAD8D4}" srcId="{55B994E4-F6C5-4484-8552-D72A2CA49502}" destId="{84808713-D7C0-4EB0-AF5B-A9A78DB2AA45}" srcOrd="0" destOrd="0" parTransId="{03843BB6-EF93-4823-850F-A1A313961434}" sibTransId="{9BE57729-6D07-4A9D-AD43-0401B3C69A2F}"/>
    <dgm:cxn modelId="{840872C1-563B-41CF-9D56-8BA1493E630A}" srcId="{84808713-D7C0-4EB0-AF5B-A9A78DB2AA45}" destId="{349F0705-8584-4E04-9073-47F360338103}" srcOrd="1" destOrd="0" parTransId="{3964494C-5E80-43FF-A5F3-2B736DAA78B1}" sibTransId="{01CE1DAD-ABE8-46D7-B3B4-27C5B7CF6E67}"/>
    <dgm:cxn modelId="{355DEFD0-C382-49C2-A599-8CA85E432568}" type="presOf" srcId="{2B5F747A-3D9C-46DE-AA4E-FCD92C162AFE}" destId="{7A25F89E-5AF9-4BAC-B5DD-5E5D1E1949C4}" srcOrd="1" destOrd="0" presId="urn:microsoft.com/office/officeart/2005/8/layout/matrix1"/>
    <dgm:cxn modelId="{4DBE4ADC-03D3-49DB-8184-FC08E567ADF7}" type="presOf" srcId="{349F0705-8584-4E04-9073-47F360338103}" destId="{174CBE37-D4DA-4FDA-80F6-B37E5A89C1B5}" srcOrd="0" destOrd="0" presId="urn:microsoft.com/office/officeart/2005/8/layout/matrix1"/>
    <dgm:cxn modelId="{92B1F1DE-B08E-4170-BBA1-74CA75D05888}" type="presOf" srcId="{5FEC9F09-C7CA-4B71-961A-D319123A379F}" destId="{53FF8BCF-04AB-4246-B162-DFF69EAD7782}" srcOrd="0" destOrd="0" presId="urn:microsoft.com/office/officeart/2005/8/layout/matrix1"/>
    <dgm:cxn modelId="{A5AE8FE0-4871-4DA1-9EBF-A95CD1A32224}" type="presOf" srcId="{2B5F747A-3D9C-46DE-AA4E-FCD92C162AFE}" destId="{B098D08E-950A-4D23-A2CF-39EA4A689F7F}" srcOrd="0" destOrd="0" presId="urn:microsoft.com/office/officeart/2005/8/layout/matrix1"/>
    <dgm:cxn modelId="{CD5048E1-694D-4AE9-B74F-48499A0A923A}" srcId="{84808713-D7C0-4EB0-AF5B-A9A78DB2AA45}" destId="{5FEC9F09-C7CA-4B71-961A-D319123A379F}" srcOrd="3" destOrd="0" parTransId="{6C94813C-1E2A-4942-A52E-6C9BB6F6E4AE}" sibTransId="{4F0F9501-59EE-48B4-8C8E-62BAF5EB182A}"/>
    <dgm:cxn modelId="{931FEFE4-E429-41C1-9DEA-577B9B473872}" type="presOf" srcId="{55B994E4-F6C5-4484-8552-D72A2CA49502}" destId="{6A967F7D-3BDB-4F59-A48D-CE7EEECCA127}" srcOrd="0" destOrd="0" presId="urn:microsoft.com/office/officeart/2005/8/layout/matrix1"/>
    <dgm:cxn modelId="{64C4B4EE-6FBF-465A-AF9C-27AB0A6A6081}" type="presOf" srcId="{54286050-F52E-4E12-A19B-8C616A985CC8}" destId="{DFD5559E-F3D3-4BB1-A592-4F5E341D9EC6}" srcOrd="0" destOrd="0" presId="urn:microsoft.com/office/officeart/2005/8/layout/matrix1"/>
    <dgm:cxn modelId="{92DE97A3-AD4A-4D42-86FF-86D55DCE61E7}" type="presParOf" srcId="{6A967F7D-3BDB-4F59-A48D-CE7EEECCA127}" destId="{B3B9260B-C217-48E3-956A-5A1FD0A0F055}" srcOrd="0" destOrd="0" presId="urn:microsoft.com/office/officeart/2005/8/layout/matrix1"/>
    <dgm:cxn modelId="{34DD8E6E-C6F6-4D77-9680-6346E7201AE4}" type="presParOf" srcId="{B3B9260B-C217-48E3-956A-5A1FD0A0F055}" destId="{DFD5559E-F3D3-4BB1-A592-4F5E341D9EC6}" srcOrd="0" destOrd="0" presId="urn:microsoft.com/office/officeart/2005/8/layout/matrix1"/>
    <dgm:cxn modelId="{F944AC3E-6A82-4529-99A5-60B09C95AC30}" type="presParOf" srcId="{B3B9260B-C217-48E3-956A-5A1FD0A0F055}" destId="{06E620DC-B5A4-42B1-B176-CA3EB08DB6DA}" srcOrd="1" destOrd="0" presId="urn:microsoft.com/office/officeart/2005/8/layout/matrix1"/>
    <dgm:cxn modelId="{946D44C9-B233-4A6E-8BE0-986D495E248A}" type="presParOf" srcId="{B3B9260B-C217-48E3-956A-5A1FD0A0F055}" destId="{174CBE37-D4DA-4FDA-80F6-B37E5A89C1B5}" srcOrd="2" destOrd="0" presId="urn:microsoft.com/office/officeart/2005/8/layout/matrix1"/>
    <dgm:cxn modelId="{9EFBE2B2-5989-4D02-B1DF-BFF09F7E1011}" type="presParOf" srcId="{B3B9260B-C217-48E3-956A-5A1FD0A0F055}" destId="{AD94106D-9E29-4EA9-95B0-2FA322397797}" srcOrd="3" destOrd="0" presId="urn:microsoft.com/office/officeart/2005/8/layout/matrix1"/>
    <dgm:cxn modelId="{CA8096C1-EE60-44D3-8C3C-E3A425DAF6E0}" type="presParOf" srcId="{B3B9260B-C217-48E3-956A-5A1FD0A0F055}" destId="{B098D08E-950A-4D23-A2CF-39EA4A689F7F}" srcOrd="4" destOrd="0" presId="urn:microsoft.com/office/officeart/2005/8/layout/matrix1"/>
    <dgm:cxn modelId="{877CBD27-8D7C-4B19-848B-800160FE6DB8}" type="presParOf" srcId="{B3B9260B-C217-48E3-956A-5A1FD0A0F055}" destId="{7A25F89E-5AF9-4BAC-B5DD-5E5D1E1949C4}" srcOrd="5" destOrd="0" presId="urn:microsoft.com/office/officeart/2005/8/layout/matrix1"/>
    <dgm:cxn modelId="{FF573947-02E3-435E-9E69-22D6F1BF13C7}" type="presParOf" srcId="{B3B9260B-C217-48E3-956A-5A1FD0A0F055}" destId="{53FF8BCF-04AB-4246-B162-DFF69EAD7782}" srcOrd="6" destOrd="0" presId="urn:microsoft.com/office/officeart/2005/8/layout/matrix1"/>
    <dgm:cxn modelId="{8F688CAA-DBCC-46B7-9858-2A43C62C1F76}" type="presParOf" srcId="{B3B9260B-C217-48E3-956A-5A1FD0A0F055}" destId="{5EC0DFE2-4372-46DB-AE2E-52D8AA88A82D}" srcOrd="7" destOrd="0" presId="urn:microsoft.com/office/officeart/2005/8/layout/matrix1"/>
    <dgm:cxn modelId="{8D179952-0E92-4590-B036-5D0988D10512}" type="presParOf" srcId="{6A967F7D-3BDB-4F59-A48D-CE7EEECCA127}" destId="{DDA32182-7117-4E14-AF1E-13C9CE02DE23}" srcOrd="1" destOrd="0" presId="urn:microsoft.com/office/officeart/2005/8/layout/matrix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EC32F-8C47-4080-8BA5-3B8C14BB1D94}">
      <dsp:nvSpPr>
        <dsp:cNvPr id="0" name=""/>
        <dsp:cNvSpPr/>
      </dsp:nvSpPr>
      <dsp:spPr>
        <a:xfrm rot="10800000">
          <a:off x="1627924" y="240"/>
          <a:ext cx="5200958" cy="1271636"/>
        </a:xfrm>
        <a:prstGeom prst="homePlate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756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Mondo Globale e </a:t>
          </a:r>
          <a:br>
            <a:rPr lang="it-IT" sz="2800" b="1" kern="1200" dirty="0"/>
          </a:br>
          <a:r>
            <a:rPr lang="it-IT" sz="2800" b="1" kern="1200" dirty="0"/>
            <a:t>Relazioni Internazionali</a:t>
          </a:r>
          <a:endParaRPr lang="it-IT" sz="1600" b="1" kern="1200" dirty="0"/>
        </a:p>
      </dsp:txBody>
      <dsp:txXfrm rot="10800000">
        <a:off x="1945833" y="240"/>
        <a:ext cx="4883049" cy="1271636"/>
      </dsp:txXfrm>
    </dsp:sp>
    <dsp:sp modelId="{189B7BDF-B44D-475A-9EC7-A96FFC4A0F5B}">
      <dsp:nvSpPr>
        <dsp:cNvPr id="0" name=""/>
        <dsp:cNvSpPr/>
      </dsp:nvSpPr>
      <dsp:spPr>
        <a:xfrm>
          <a:off x="992106" y="240"/>
          <a:ext cx="1271636" cy="1271636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48A37-6162-4FFC-97B7-1540AE5D7ACA}">
      <dsp:nvSpPr>
        <dsp:cNvPr id="0" name=""/>
        <dsp:cNvSpPr/>
      </dsp:nvSpPr>
      <dsp:spPr>
        <a:xfrm rot="10800000">
          <a:off x="1627924" y="1651470"/>
          <a:ext cx="5200958" cy="1271636"/>
        </a:xfrm>
        <a:prstGeom prst="homePlate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756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Politica Contemporanea</a:t>
          </a:r>
        </a:p>
      </dsp:txBody>
      <dsp:txXfrm rot="10800000">
        <a:off x="1945833" y="1651470"/>
        <a:ext cx="4883049" cy="1271636"/>
      </dsp:txXfrm>
    </dsp:sp>
    <dsp:sp modelId="{5B6920A7-DE26-4396-9DA7-09AA767D0417}">
      <dsp:nvSpPr>
        <dsp:cNvPr id="0" name=""/>
        <dsp:cNvSpPr/>
      </dsp:nvSpPr>
      <dsp:spPr>
        <a:xfrm>
          <a:off x="992106" y="1651470"/>
          <a:ext cx="1271636" cy="1271636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126985-E5B1-4CB4-B6D2-99538C91D45C}">
      <dsp:nvSpPr>
        <dsp:cNvPr id="0" name=""/>
        <dsp:cNvSpPr/>
      </dsp:nvSpPr>
      <dsp:spPr>
        <a:xfrm rot="10800000">
          <a:off x="1627924" y="3302699"/>
          <a:ext cx="5200958" cy="1271636"/>
        </a:xfrm>
        <a:prstGeom prst="homePlate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756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Studi Europei</a:t>
          </a:r>
        </a:p>
      </dsp:txBody>
      <dsp:txXfrm rot="10800000">
        <a:off x="1945833" y="3302699"/>
        <a:ext cx="4883049" cy="1271636"/>
      </dsp:txXfrm>
    </dsp:sp>
    <dsp:sp modelId="{3019D163-EFD7-4633-837A-D126686C060B}">
      <dsp:nvSpPr>
        <dsp:cNvPr id="0" name=""/>
        <dsp:cNvSpPr/>
      </dsp:nvSpPr>
      <dsp:spPr>
        <a:xfrm>
          <a:off x="992106" y="3302699"/>
          <a:ext cx="1271636" cy="1271636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559E-F3D3-4BB1-A592-4F5E341D9EC6}">
      <dsp:nvSpPr>
        <dsp:cNvPr id="0" name=""/>
        <dsp:cNvSpPr/>
      </dsp:nvSpPr>
      <dsp:spPr>
        <a:xfrm rot="16200000">
          <a:off x="-122030" y="122030"/>
          <a:ext cx="2498033" cy="2253972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Scienza Politica</a:t>
          </a:r>
          <a:br>
            <a:rPr lang="it-IT" sz="2000" b="1" kern="1200" dirty="0"/>
          </a:br>
          <a:r>
            <a:rPr lang="it-IT" sz="2000" b="1" kern="1200" dirty="0"/>
            <a:t>SPS/04</a:t>
          </a:r>
          <a:br>
            <a:rPr lang="it-IT" sz="2000" b="1" kern="1200" dirty="0"/>
          </a:br>
          <a:r>
            <a:rPr lang="it-IT" sz="2000" b="1" kern="1200" dirty="0"/>
            <a:t>10 CFU</a:t>
          </a:r>
          <a:endParaRPr lang="it-IT" sz="1800" kern="1200" dirty="0"/>
        </a:p>
      </dsp:txBody>
      <dsp:txXfrm rot="5400000">
        <a:off x="0" y="0"/>
        <a:ext cx="2253972" cy="1873525"/>
      </dsp:txXfrm>
    </dsp:sp>
    <dsp:sp modelId="{174CBE37-D4DA-4FDA-80F6-B37E5A89C1B5}">
      <dsp:nvSpPr>
        <dsp:cNvPr id="0" name=""/>
        <dsp:cNvSpPr/>
      </dsp:nvSpPr>
      <dsp:spPr>
        <a:xfrm>
          <a:off x="2253972" y="0"/>
          <a:ext cx="2253972" cy="2498033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Economia Politica </a:t>
          </a:r>
          <a:r>
            <a:rPr lang="it-IT" sz="1800" b="1" kern="1200" dirty="0"/>
            <a:t>SECS-P/01  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800" kern="1200" dirty="0"/>
        </a:p>
      </dsp:txBody>
      <dsp:txXfrm>
        <a:off x="2253972" y="0"/>
        <a:ext cx="2253972" cy="1873525"/>
      </dsp:txXfrm>
    </dsp:sp>
    <dsp:sp modelId="{B098D08E-950A-4D23-A2CF-39EA4A689F7F}">
      <dsp:nvSpPr>
        <dsp:cNvPr id="0" name=""/>
        <dsp:cNvSpPr/>
      </dsp:nvSpPr>
      <dsp:spPr>
        <a:xfrm rot="10800000">
          <a:off x="0" y="2498033"/>
          <a:ext cx="2253972" cy="2498033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Istituzioni di Diritto Privato</a:t>
          </a:r>
          <a:br>
            <a:rPr lang="it-IT" sz="1800" b="1" kern="1200" dirty="0"/>
          </a:br>
          <a:r>
            <a:rPr lang="it-IT" sz="1800" b="1" kern="1200" dirty="0"/>
            <a:t>ISUS/01 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800" kern="1200" dirty="0"/>
        </a:p>
      </dsp:txBody>
      <dsp:txXfrm rot="10800000">
        <a:off x="0" y="3122541"/>
        <a:ext cx="2253972" cy="1873525"/>
      </dsp:txXfrm>
    </dsp:sp>
    <dsp:sp modelId="{53FF8BCF-04AB-4246-B162-DFF69EAD7782}">
      <dsp:nvSpPr>
        <dsp:cNvPr id="0" name=""/>
        <dsp:cNvSpPr/>
      </dsp:nvSpPr>
      <dsp:spPr>
        <a:xfrm rot="5400000">
          <a:off x="2131941" y="2620064"/>
          <a:ext cx="2498033" cy="2253972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Storia Moderna</a:t>
          </a:r>
          <a:br>
            <a:rPr lang="it-IT" sz="2000" b="1" kern="1200" dirty="0"/>
          </a:br>
          <a:r>
            <a:rPr lang="it-IT" sz="2000" b="1" kern="1200" dirty="0"/>
            <a:t>M-STO/02</a:t>
          </a:r>
          <a:br>
            <a:rPr lang="it-IT" sz="2000" b="1" kern="1200" dirty="0"/>
          </a:br>
          <a:r>
            <a:rPr lang="it-IT" sz="2000" b="1" kern="1200" dirty="0"/>
            <a:t>10 CFU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</dsp:txBody>
      <dsp:txXfrm rot="-5400000">
        <a:off x="2253972" y="3122541"/>
        <a:ext cx="2253972" cy="1873525"/>
      </dsp:txXfrm>
    </dsp:sp>
    <dsp:sp modelId="{DDA32182-7117-4E14-AF1E-13C9CE02DE23}">
      <dsp:nvSpPr>
        <dsp:cNvPr id="0" name=""/>
        <dsp:cNvSpPr/>
      </dsp:nvSpPr>
      <dsp:spPr>
        <a:xfrm>
          <a:off x="590817" y="1856981"/>
          <a:ext cx="3326308" cy="1282103"/>
        </a:xfrm>
        <a:prstGeom prst="roundRect">
          <a:avLst/>
        </a:prstGeom>
        <a:solidFill>
          <a:srgbClr val="92D05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chemeClr val="bg1"/>
              </a:solidFill>
            </a:rPr>
            <a:t>Diritto Internazionale</a:t>
          </a:r>
          <a:br>
            <a:rPr lang="it-IT" sz="1800" b="1" kern="1200" dirty="0">
              <a:solidFill>
                <a:schemeClr val="bg1"/>
              </a:solidFill>
            </a:rPr>
          </a:br>
          <a:r>
            <a:rPr lang="it-IT" sz="1800" b="1" kern="1200" dirty="0">
              <a:solidFill>
                <a:schemeClr val="bg1"/>
              </a:solidFill>
            </a:rPr>
            <a:t>IUS/13</a:t>
          </a:r>
          <a:br>
            <a:rPr lang="it-IT" sz="1800" b="1" kern="1200" dirty="0">
              <a:solidFill>
                <a:schemeClr val="bg1"/>
              </a:solidFill>
            </a:rPr>
          </a:br>
          <a:r>
            <a:rPr lang="it-IT" sz="1800" b="1" kern="1200" dirty="0">
              <a:solidFill>
                <a:schemeClr val="bg1"/>
              </a:solidFill>
            </a:rPr>
            <a:t>9 CFU</a:t>
          </a:r>
        </a:p>
      </dsp:txBody>
      <dsp:txXfrm>
        <a:off x="653404" y="1919568"/>
        <a:ext cx="3201134" cy="1156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559E-F3D3-4BB1-A592-4F5E341D9EC6}">
      <dsp:nvSpPr>
        <dsp:cNvPr id="0" name=""/>
        <dsp:cNvSpPr/>
      </dsp:nvSpPr>
      <dsp:spPr>
        <a:xfrm rot="16200000">
          <a:off x="651653" y="-651653"/>
          <a:ext cx="1358166" cy="2661474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Scienza Politica</a:t>
          </a:r>
          <a:br>
            <a:rPr lang="it-IT" sz="1800" b="1" kern="1200" dirty="0"/>
          </a:br>
          <a:r>
            <a:rPr lang="it-IT" sz="1800" b="1" kern="1200" dirty="0"/>
            <a:t>SPS/04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600" kern="1200" dirty="0"/>
        </a:p>
      </dsp:txBody>
      <dsp:txXfrm rot="5400000">
        <a:off x="-1" y="1"/>
        <a:ext cx="2661474" cy="1018624"/>
      </dsp:txXfrm>
    </dsp:sp>
    <dsp:sp modelId="{174CBE37-D4DA-4FDA-80F6-B37E5A89C1B5}">
      <dsp:nvSpPr>
        <dsp:cNvPr id="0" name=""/>
        <dsp:cNvSpPr/>
      </dsp:nvSpPr>
      <dsp:spPr>
        <a:xfrm>
          <a:off x="2661474" y="0"/>
          <a:ext cx="2661474" cy="1358166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Economia Politica</a:t>
          </a:r>
          <a:br>
            <a:rPr lang="it-IT" sz="1800" b="1" kern="1200" dirty="0"/>
          </a:br>
          <a:r>
            <a:rPr lang="it-IT" sz="1800" b="1" kern="1200" dirty="0"/>
            <a:t>SECS-P/01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600" kern="1200" dirty="0"/>
        </a:p>
      </dsp:txBody>
      <dsp:txXfrm>
        <a:off x="2661474" y="0"/>
        <a:ext cx="2661474" cy="1018624"/>
      </dsp:txXfrm>
    </dsp:sp>
    <dsp:sp modelId="{B098D08E-950A-4D23-A2CF-39EA4A689F7F}">
      <dsp:nvSpPr>
        <dsp:cNvPr id="0" name=""/>
        <dsp:cNvSpPr/>
      </dsp:nvSpPr>
      <dsp:spPr>
        <a:xfrm rot="10800000">
          <a:off x="0" y="1358166"/>
          <a:ext cx="2661474" cy="1358166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Istituzioni di Diritto Privato</a:t>
          </a:r>
          <a:br>
            <a:rPr lang="it-IT" sz="1800" b="1" kern="1200" dirty="0"/>
          </a:br>
          <a:r>
            <a:rPr lang="it-IT" sz="1800" b="1" kern="1200" dirty="0"/>
            <a:t>ISUS/01</a:t>
          </a:r>
          <a:br>
            <a:rPr lang="it-IT" sz="1800" b="1" kern="1200" dirty="0"/>
          </a:br>
          <a:r>
            <a:rPr lang="it-IT" sz="1800" b="1" kern="1200" dirty="0"/>
            <a:t>10 CFU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/>
        </a:p>
      </dsp:txBody>
      <dsp:txXfrm rot="10800000">
        <a:off x="0" y="1697708"/>
        <a:ext cx="2661474" cy="1018624"/>
      </dsp:txXfrm>
    </dsp:sp>
    <dsp:sp modelId="{53FF8BCF-04AB-4246-B162-DFF69EAD7782}">
      <dsp:nvSpPr>
        <dsp:cNvPr id="0" name=""/>
        <dsp:cNvSpPr/>
      </dsp:nvSpPr>
      <dsp:spPr>
        <a:xfrm rot="5400000">
          <a:off x="3313128" y="706512"/>
          <a:ext cx="1358166" cy="2661474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Storia Moderna</a:t>
          </a:r>
          <a:br>
            <a:rPr lang="it-IT" sz="1800" b="1" kern="1200" dirty="0"/>
          </a:br>
          <a:r>
            <a:rPr lang="it-IT" sz="1800" b="1" kern="1200" dirty="0"/>
            <a:t>M-STO/02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600" kern="1200" dirty="0"/>
        </a:p>
      </dsp:txBody>
      <dsp:txXfrm rot="-5400000">
        <a:off x="2661474" y="1697708"/>
        <a:ext cx="2661474" cy="1018624"/>
      </dsp:txXfrm>
    </dsp:sp>
    <dsp:sp modelId="{DDA32182-7117-4E14-AF1E-13C9CE02DE23}">
      <dsp:nvSpPr>
        <dsp:cNvPr id="0" name=""/>
        <dsp:cNvSpPr/>
      </dsp:nvSpPr>
      <dsp:spPr>
        <a:xfrm>
          <a:off x="697633" y="1009630"/>
          <a:ext cx="3927681" cy="697072"/>
        </a:xfrm>
        <a:prstGeom prst="roundRect">
          <a:avLst/>
        </a:prstGeom>
        <a:solidFill>
          <a:srgbClr val="92D05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spc="600" dirty="0">
              <a:solidFill>
                <a:schemeClr val="bg1"/>
              </a:solidFill>
            </a:rPr>
            <a:t>OBBLIGATORI</a:t>
          </a:r>
        </a:p>
      </dsp:txBody>
      <dsp:txXfrm>
        <a:off x="731661" y="1043658"/>
        <a:ext cx="3859625" cy="629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559E-F3D3-4BB1-A592-4F5E341D9EC6}">
      <dsp:nvSpPr>
        <dsp:cNvPr id="0" name=""/>
        <dsp:cNvSpPr/>
      </dsp:nvSpPr>
      <dsp:spPr>
        <a:xfrm rot="16200000">
          <a:off x="-122030" y="122030"/>
          <a:ext cx="2498033" cy="2253972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Scienza Politica</a:t>
          </a:r>
          <a:br>
            <a:rPr lang="it-IT" sz="2000" b="1" kern="1200" dirty="0"/>
          </a:br>
          <a:r>
            <a:rPr lang="it-IT" sz="2000" b="1" kern="1200" dirty="0"/>
            <a:t>SPS/04</a:t>
          </a:r>
          <a:br>
            <a:rPr lang="it-IT" sz="2000" b="1" kern="1200" dirty="0"/>
          </a:br>
          <a:r>
            <a:rPr lang="it-IT" sz="2000" b="1" kern="1200" dirty="0"/>
            <a:t>10 CFU</a:t>
          </a:r>
          <a:endParaRPr lang="it-IT" sz="1800" kern="1200" dirty="0"/>
        </a:p>
      </dsp:txBody>
      <dsp:txXfrm rot="5400000">
        <a:off x="0" y="0"/>
        <a:ext cx="2253972" cy="1873525"/>
      </dsp:txXfrm>
    </dsp:sp>
    <dsp:sp modelId="{174CBE37-D4DA-4FDA-80F6-B37E5A89C1B5}">
      <dsp:nvSpPr>
        <dsp:cNvPr id="0" name=""/>
        <dsp:cNvSpPr/>
      </dsp:nvSpPr>
      <dsp:spPr>
        <a:xfrm>
          <a:off x="2253972" y="0"/>
          <a:ext cx="2253972" cy="2498033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Economia Politica </a:t>
          </a:r>
          <a:r>
            <a:rPr lang="it-IT" sz="1800" b="1" kern="1200" dirty="0"/>
            <a:t>SECS-P/01  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800" kern="1200" dirty="0"/>
        </a:p>
      </dsp:txBody>
      <dsp:txXfrm>
        <a:off x="2253972" y="0"/>
        <a:ext cx="2253972" cy="1873525"/>
      </dsp:txXfrm>
    </dsp:sp>
    <dsp:sp modelId="{B098D08E-950A-4D23-A2CF-39EA4A689F7F}">
      <dsp:nvSpPr>
        <dsp:cNvPr id="0" name=""/>
        <dsp:cNvSpPr/>
      </dsp:nvSpPr>
      <dsp:spPr>
        <a:xfrm rot="10800000">
          <a:off x="0" y="2498033"/>
          <a:ext cx="2253972" cy="2498033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Istituzioni di Diritto Privato</a:t>
          </a:r>
          <a:br>
            <a:rPr lang="it-IT" sz="1800" b="1" kern="1200" dirty="0"/>
          </a:br>
          <a:r>
            <a:rPr lang="it-IT" sz="1800" b="1" kern="1200" dirty="0"/>
            <a:t>ISUS/01 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800" kern="1200" dirty="0"/>
        </a:p>
      </dsp:txBody>
      <dsp:txXfrm rot="10800000">
        <a:off x="0" y="3122541"/>
        <a:ext cx="2253972" cy="1873525"/>
      </dsp:txXfrm>
    </dsp:sp>
    <dsp:sp modelId="{53FF8BCF-04AB-4246-B162-DFF69EAD7782}">
      <dsp:nvSpPr>
        <dsp:cNvPr id="0" name=""/>
        <dsp:cNvSpPr/>
      </dsp:nvSpPr>
      <dsp:spPr>
        <a:xfrm rot="5400000">
          <a:off x="2131941" y="2620064"/>
          <a:ext cx="2498033" cy="2253972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Storia Moderna</a:t>
          </a:r>
          <a:br>
            <a:rPr lang="it-IT" sz="2000" b="1" kern="1200" dirty="0"/>
          </a:br>
          <a:r>
            <a:rPr lang="it-IT" sz="2000" b="1" kern="1200" dirty="0"/>
            <a:t>M-STO/02</a:t>
          </a:r>
          <a:br>
            <a:rPr lang="it-IT" sz="2000" b="1" kern="1200" dirty="0"/>
          </a:br>
          <a:r>
            <a:rPr lang="it-IT" sz="2000" b="1" kern="1200" dirty="0"/>
            <a:t>10 CFU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</dsp:txBody>
      <dsp:txXfrm rot="-5400000">
        <a:off x="2253972" y="3122541"/>
        <a:ext cx="2253972" cy="1873525"/>
      </dsp:txXfrm>
    </dsp:sp>
    <dsp:sp modelId="{DDA32182-7117-4E14-AF1E-13C9CE02DE23}">
      <dsp:nvSpPr>
        <dsp:cNvPr id="0" name=""/>
        <dsp:cNvSpPr/>
      </dsp:nvSpPr>
      <dsp:spPr>
        <a:xfrm>
          <a:off x="590817" y="1856981"/>
          <a:ext cx="3326308" cy="1282103"/>
        </a:xfrm>
        <a:prstGeom prst="roundRect">
          <a:avLst/>
        </a:prstGeom>
        <a:solidFill>
          <a:srgbClr val="92D05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chemeClr val="bg1"/>
              </a:solidFill>
            </a:rPr>
            <a:t>Diritto e Politiche dell’Unione Europea</a:t>
          </a:r>
          <a:br>
            <a:rPr lang="it-IT" sz="1800" b="1" kern="1200" dirty="0">
              <a:solidFill>
                <a:schemeClr val="bg1"/>
              </a:solidFill>
            </a:rPr>
          </a:br>
          <a:r>
            <a:rPr lang="it-IT" sz="1800" b="1" kern="1200" dirty="0">
              <a:solidFill>
                <a:schemeClr val="bg1"/>
              </a:solidFill>
            </a:rPr>
            <a:t>IUS/14</a:t>
          </a:r>
          <a:br>
            <a:rPr lang="it-IT" sz="1800" b="1" kern="1200" dirty="0">
              <a:solidFill>
                <a:schemeClr val="bg1"/>
              </a:solidFill>
            </a:rPr>
          </a:br>
          <a:r>
            <a:rPr lang="it-IT" sz="1800" b="1" kern="1200" dirty="0">
              <a:solidFill>
                <a:schemeClr val="bg1"/>
              </a:solidFill>
            </a:rPr>
            <a:t>9 CFU</a:t>
          </a:r>
        </a:p>
      </dsp:txBody>
      <dsp:txXfrm>
        <a:off x="653404" y="1919568"/>
        <a:ext cx="3201134" cy="1156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2285FA-540B-EA3A-3DFC-CE788966E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15E0F8-9F13-5865-11DC-A0F1AC623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F30DCE-1E89-B9E0-4D7C-13E736B5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B386DB-300B-AD5E-B0FB-118F18B69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CA887C-7587-F3C0-A0CC-C8E7CEDA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B74876-7A90-D59B-8F87-3CF45489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0163610-78C0-0BEA-E61E-7802932B0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FAF8DB-D6AC-BF9C-4AA5-DAB500E5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9C4A10-F969-49C8-DBB3-C6823824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140B35-F472-79E4-3C9D-0F277858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41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26811C2-605E-5897-268E-4DEDC079D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DFC989-E6A1-EB1B-B1B3-FB342C4A8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1C0F1C-6B18-BB13-F3F0-A7AD76F9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5359E2-9703-C9FA-9CFF-C38B14CC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29F1D6-9544-8B09-1726-9EA82BD5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07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26320A-AC33-5B41-7CA6-08917FF61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F32EE1-79B1-7524-52C2-8321066A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A8DE59-DC0F-BA73-757E-1A563C2D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B99706-F5FC-C0DF-F28F-08845601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0E112B-639F-3CF5-CEC5-94BCA7FC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1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C07E57-B946-954B-0EF5-CEC7BC04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8F4CF0-6251-2DEF-F92B-C72C877F1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FCC507-7F66-FAD3-8FF7-4A6E16C4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AF98C4-AFC5-5820-BB71-B2868974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7743CE-401E-024C-1437-3A11F1DA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50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5B2191-2D6E-AE1A-1156-CD66055D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CD24C9-F85A-786C-0661-8AE4F6537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515FFC-015D-07A0-755A-2DA723CC7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5472DC-1D6E-A52E-D9BB-4EEF6870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638474-0CDB-29A6-AD3C-3029A77E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BCA8FA-CDF4-8F3A-5AA8-29B6D64A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9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B349A3-9BC6-C870-4043-D3371158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F6FF98-9AC2-0DDE-52C0-78BB6C621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70806A-A77A-13A6-98B4-C883B2B70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D3D98D6-75CF-2C63-7A77-44EE3802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66CB046-DDF4-21C8-ADE7-AC664E915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344F21-3203-4D5F-5C85-172FED801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0A72128-58D7-B8EF-AA7B-C1778762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80C57E-9421-24D8-70AE-273F38447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18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8AEA03-A33B-4F51-0B2A-0BC433B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A5D193B-E782-2FD8-085A-72E71B06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5C996C-39D3-8067-A390-13C3450AC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531EFE-A158-EEBE-4FB0-8C525B4E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1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AB13E7E-1302-A20D-A1D5-37F0A586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84A0D2-D8D3-2BE1-2313-58A4B46D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6647F22-B234-3208-69D7-67509433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7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1EFE24-AB8A-DFE6-3A16-55A783D5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7BCB3A-FECA-1843-C512-46012DF68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81A193-0B61-8BB8-4DBD-E40E9147C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13ED30-8889-65C2-278F-2692445D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EB25CC-C5B3-EF9D-7B9E-0587C730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04D616-288B-E130-25FB-EB2B7DA6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12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3B8FF-C48B-563C-B82B-D1A72995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F8A41A-8C60-EB8E-900E-A26A07568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4E9249-7F3B-8226-F7E6-D443A6D04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C86FD7-39B5-25AE-8402-0D8A854D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E1C108-26A5-31E6-2C78-E4BF358A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BC148A-0EAA-7857-10D5-51549508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11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3D846B9-EA57-045B-A9A3-A97AB25B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51B126-9DEB-CA84-217D-F7FBD24C5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FE2197-1C7D-1260-2434-118D43BE7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A044-42D5-4DBB-B437-04F2B1A745D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29E007-31EB-A9F0-53F4-2A2828A30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A8D2D5-95AB-AA79-E462-C5A89F5F8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74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1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19FEA44-C315-856A-1339-B3BBAAA2C277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26E2B3A-DF2F-CEA5-12B7-C3D375067605}"/>
              </a:ext>
            </a:extLst>
          </p:cNvPr>
          <p:cNvSpPr/>
          <p:nvPr/>
        </p:nvSpPr>
        <p:spPr>
          <a:xfrm>
            <a:off x="119270" y="0"/>
            <a:ext cx="12072730" cy="145774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69C76B-550B-BFC2-7569-E279839EEB2D}"/>
              </a:ext>
            </a:extLst>
          </p:cNvPr>
          <p:cNvSpPr/>
          <p:nvPr/>
        </p:nvSpPr>
        <p:spPr>
          <a:xfrm>
            <a:off x="12072730" y="145774"/>
            <a:ext cx="119270" cy="6712226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700CB1F-11C0-90DB-35CA-12BA08D7112E}"/>
              </a:ext>
            </a:extLst>
          </p:cNvPr>
          <p:cNvSpPr/>
          <p:nvPr/>
        </p:nvSpPr>
        <p:spPr>
          <a:xfrm>
            <a:off x="119270" y="6712226"/>
            <a:ext cx="11953460" cy="145774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Elemento grafico 8" descr="Cappello di laurea con riempimento a tinta unita">
            <a:extLst>
              <a:ext uri="{FF2B5EF4-FFF2-40B4-BE49-F238E27FC236}">
                <a16:creationId xmlns:a16="http://schemas.microsoft.com/office/drawing/2014/main" id="{4A4EBCFF-BDEA-E706-2F88-B37CE909A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5400" y="308113"/>
            <a:ext cx="1981200" cy="1981200"/>
          </a:xfrm>
          <a:prstGeom prst="rect">
            <a:avLst/>
          </a:prstGeom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4531646-FA04-24E8-5195-148D35DDD49A}"/>
              </a:ext>
            </a:extLst>
          </p:cNvPr>
          <p:cNvSpPr/>
          <p:nvPr/>
        </p:nvSpPr>
        <p:spPr>
          <a:xfrm>
            <a:off x="1586948" y="2110409"/>
            <a:ext cx="9018104" cy="183211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/>
              <a:t>Corso di Laurea Triennale in</a:t>
            </a:r>
          </a:p>
          <a:p>
            <a:pPr algn="ctr"/>
            <a:r>
              <a:rPr lang="it-IT" sz="4000" b="1" dirty="0"/>
              <a:t>Scienze Politiche </a:t>
            </a:r>
            <a:br>
              <a:rPr lang="it-IT" sz="4000" b="1" dirty="0"/>
            </a:br>
            <a:r>
              <a:rPr lang="it-IT" sz="4000" b="1" dirty="0"/>
              <a:t>L-36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5A81A5C2-6D52-BA87-63FF-59DCC56DFC1E}"/>
              </a:ext>
            </a:extLst>
          </p:cNvPr>
          <p:cNvSpPr/>
          <p:nvPr/>
        </p:nvSpPr>
        <p:spPr>
          <a:xfrm>
            <a:off x="2515428" y="4253948"/>
            <a:ext cx="7161144" cy="1490870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Università degli Studi Roma Tre</a:t>
            </a:r>
          </a:p>
          <a:p>
            <a:pPr algn="ctr"/>
            <a:r>
              <a:rPr lang="it-IT" sz="2800" b="1" dirty="0"/>
              <a:t>Dipartimento di Scienze Politiche</a:t>
            </a:r>
          </a:p>
          <a:p>
            <a:pPr algn="ctr"/>
            <a:r>
              <a:rPr lang="it-IT" sz="2800" b="1" dirty="0"/>
              <a:t>Anno Accademico 2022/2023</a:t>
            </a:r>
          </a:p>
        </p:txBody>
      </p:sp>
    </p:spTree>
    <p:extLst>
      <p:ext uri="{BB962C8B-B14F-4D97-AF65-F5344CB8AC3E}">
        <p14:creationId xmlns:p14="http://schemas.microsoft.com/office/powerpoint/2010/main" val="2154560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8A6CD2D0-2847-0330-9C91-33912C93D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0962862"/>
              </p:ext>
            </p:extLst>
          </p:nvPr>
        </p:nvGraphicFramePr>
        <p:xfrm>
          <a:off x="1354485" y="977349"/>
          <a:ext cx="4507944" cy="4996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902769" y="195303"/>
            <a:ext cx="4735441" cy="568515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Studi Europei</a:t>
            </a:r>
            <a:br>
              <a:rPr lang="it-IT" sz="2000" b="1" dirty="0"/>
            </a:br>
            <a:r>
              <a:rPr lang="it-IT" sz="2000" b="1" dirty="0"/>
              <a:t>SECONDO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26841" y="873400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( 9 CFU )</a:t>
            </a:r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728871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AB8531D-5444-BBEE-B952-0710BE7E2961}"/>
              </a:ext>
            </a:extLst>
          </p:cNvPr>
          <p:cNvSpPr/>
          <p:nvPr/>
        </p:nvSpPr>
        <p:spPr>
          <a:xfrm>
            <a:off x="6670812" y="1727082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Francese L-LIN/04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2F0C194E-9D1E-E38E-41C6-8AED2433DC36}"/>
              </a:ext>
            </a:extLst>
          </p:cNvPr>
          <p:cNvSpPr/>
          <p:nvPr/>
        </p:nvSpPr>
        <p:spPr>
          <a:xfrm>
            <a:off x="6670811" y="3038894"/>
            <a:ext cx="5042455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Tedesca L-LIN/14</a:t>
            </a:r>
            <a:endParaRPr lang="it-IT" dirty="0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9FA7339C-A0FC-7475-5022-D3A57FC43703}"/>
              </a:ext>
            </a:extLst>
          </p:cNvPr>
          <p:cNvSpPr/>
          <p:nvPr/>
        </p:nvSpPr>
        <p:spPr>
          <a:xfrm>
            <a:off x="6670810" y="2382988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Spagnola L-LIN/07</a:t>
            </a:r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538F74D3-EF73-9885-6EAF-926429A30B83}"/>
              </a:ext>
            </a:extLst>
          </p:cNvPr>
          <p:cNvSpPr/>
          <p:nvPr/>
        </p:nvSpPr>
        <p:spPr>
          <a:xfrm>
            <a:off x="8226841" y="3705230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540C73F-59F8-0314-70E4-FD1B8CA798DE}"/>
              </a:ext>
            </a:extLst>
          </p:cNvPr>
          <p:cNvSpPr/>
          <p:nvPr/>
        </p:nvSpPr>
        <p:spPr>
          <a:xfrm>
            <a:off x="6670812" y="4505740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della Russia e dell’Europa Orientale</a:t>
            </a:r>
            <a:br>
              <a:rPr lang="it-IT" sz="1800" b="1" dirty="0"/>
            </a:br>
            <a:r>
              <a:rPr lang="it-IT" sz="1800" b="1" dirty="0"/>
              <a:t>M-STO/03</a:t>
            </a:r>
            <a:endParaRPr lang="it-IT" dirty="0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D8552832-7B76-E033-520D-88418987FC78}"/>
              </a:ext>
            </a:extLst>
          </p:cNvPr>
          <p:cNvSpPr/>
          <p:nvPr/>
        </p:nvSpPr>
        <p:spPr>
          <a:xfrm>
            <a:off x="6670810" y="5810256"/>
            <a:ext cx="5042455" cy="85508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della Formazione degli Stati Nazionali </a:t>
            </a:r>
            <a:br>
              <a:rPr lang="it-IT" sz="1800" b="1" dirty="0"/>
            </a:br>
            <a:r>
              <a:rPr lang="it-IT" sz="1800" b="1" dirty="0"/>
              <a:t>nel XIX secolo</a:t>
            </a:r>
            <a:br>
              <a:rPr lang="it-IT" sz="1800" b="1" dirty="0"/>
            </a:br>
            <a:r>
              <a:rPr lang="it-IT" sz="1800" b="1" dirty="0"/>
              <a:t>M-STO/03</a:t>
            </a:r>
            <a:endParaRPr lang="it-IT" dirty="0"/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9A294BB2-442C-A388-66AB-ECEE33D6625E}"/>
              </a:ext>
            </a:extLst>
          </p:cNvPr>
          <p:cNvSpPr/>
          <p:nvPr/>
        </p:nvSpPr>
        <p:spPr>
          <a:xfrm>
            <a:off x="6670810" y="5157998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dell’Africa</a:t>
            </a:r>
            <a:br>
              <a:rPr lang="it-IT" sz="1800" b="1" dirty="0"/>
            </a:br>
            <a:r>
              <a:rPr lang="it-IT" sz="1800" b="1" dirty="0"/>
              <a:t>SPS/13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287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Studi Europei</a:t>
            </a:r>
            <a:br>
              <a:rPr lang="it-IT" sz="2000" b="1" dirty="0"/>
            </a:br>
            <a:r>
              <a:rPr lang="it-IT" sz="2000" b="1" dirty="0"/>
              <a:t>TERZO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936" y="2874772"/>
            <a:ext cx="750619" cy="750619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7074587" y="3544619"/>
            <a:ext cx="3880217" cy="587068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6347473" y="5669329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Diritto Pubblico dell’Economia</a:t>
            </a:r>
            <a:br>
              <a:rPr lang="it-IT" sz="1800" b="1" dirty="0"/>
            </a:br>
            <a:r>
              <a:rPr lang="it-IT" sz="1800" b="1" dirty="0"/>
              <a:t>IUS/05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6347473" y="4961035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Sistemi Giuridici Comparati</a:t>
            </a:r>
            <a:br>
              <a:rPr lang="it-IT" sz="1800" b="1" dirty="0"/>
            </a:br>
            <a:r>
              <a:rPr lang="it-IT" sz="1800" b="1" dirty="0"/>
              <a:t>IUS/02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362108" y="4252741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Filosofia Politica</a:t>
            </a:r>
            <a:br>
              <a:rPr lang="it-IT" sz="1800" b="1" dirty="0"/>
            </a:br>
            <a:r>
              <a:rPr lang="it-IT" sz="1800" b="1" dirty="0"/>
              <a:t>SPS/01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1384614" y="1870964"/>
            <a:ext cx="4516801" cy="88063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dell’Integrazione Europea</a:t>
            </a:r>
            <a:br>
              <a:rPr lang="it-IT" sz="1800" b="1" dirty="0"/>
            </a:br>
            <a:r>
              <a:rPr lang="it-IT" sz="1800" b="1" dirty="0"/>
              <a:t>SPS/06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6438004" y="1871243"/>
            <a:ext cx="4516800" cy="87709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dell’Europa</a:t>
            </a:r>
            <a:br>
              <a:rPr lang="it-IT" sz="1800" b="1" dirty="0"/>
            </a:br>
            <a:r>
              <a:rPr lang="it-IT" sz="1800" b="1" dirty="0"/>
              <a:t>M-STO/02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150" y="455102"/>
            <a:ext cx="914400" cy="914400"/>
          </a:xfrm>
          <a:prstGeom prst="rect">
            <a:avLst/>
          </a:prstGeom>
        </p:spPr>
      </p:pic>
      <p:sp>
        <p:nvSpPr>
          <p:cNvPr id="2" name="Callout: freccia in giù 1">
            <a:extLst>
              <a:ext uri="{FF2B5EF4-FFF2-40B4-BE49-F238E27FC236}">
                <a16:creationId xmlns:a16="http://schemas.microsoft.com/office/drawing/2014/main" id="{7D2B2810-DF8D-B615-CFB5-50750A6EC6F5}"/>
              </a:ext>
            </a:extLst>
          </p:cNvPr>
          <p:cNvSpPr/>
          <p:nvPr/>
        </p:nvSpPr>
        <p:spPr>
          <a:xfrm>
            <a:off x="3138076" y="919216"/>
            <a:ext cx="6092340" cy="450286"/>
          </a:xfrm>
          <a:prstGeom prst="down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600" dirty="0"/>
              <a:t>OBBLIGATORI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786F8B5E-378B-D374-B4AD-9BF63159AC9B}"/>
              </a:ext>
            </a:extLst>
          </p:cNvPr>
          <p:cNvSpPr/>
          <p:nvPr/>
        </p:nvSpPr>
        <p:spPr>
          <a:xfrm>
            <a:off x="1506927" y="3544619"/>
            <a:ext cx="3880217" cy="587068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( 9 CFU )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4AD5A442-24C2-606B-B127-46365AE3FE62}"/>
              </a:ext>
            </a:extLst>
          </p:cNvPr>
          <p:cNvSpPr/>
          <p:nvPr/>
        </p:nvSpPr>
        <p:spPr>
          <a:xfrm>
            <a:off x="928329" y="4252740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Economia Internazionale</a:t>
            </a:r>
            <a:br>
              <a:rPr lang="it-IT" sz="1800" b="1" dirty="0"/>
            </a:br>
            <a:r>
              <a:rPr lang="it-IT" sz="1800" b="1" dirty="0"/>
              <a:t>SECS-P/01</a:t>
            </a:r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514C5E14-A41C-6C36-80DA-B778951E510B}"/>
              </a:ext>
            </a:extLst>
          </p:cNvPr>
          <p:cNvSpPr/>
          <p:nvPr/>
        </p:nvSpPr>
        <p:spPr>
          <a:xfrm>
            <a:off x="925807" y="4960863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Politica Economica</a:t>
            </a:r>
            <a:br>
              <a:rPr lang="it-IT" sz="1800" b="1" dirty="0"/>
            </a:br>
            <a:r>
              <a:rPr lang="it-IT" sz="1800" b="1" dirty="0"/>
              <a:t>SECS_P/02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9719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16809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36079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89539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578186" y="212456"/>
            <a:ext cx="5069245" cy="598651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SCIENZE POLITICHE L-36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1584550" y="3584392"/>
            <a:ext cx="5069246" cy="88063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400" b="1" dirty="0"/>
              <a:t>ULTERIORI ATTIVITÀ FORMATIVE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7208186" y="3584392"/>
            <a:ext cx="2681492" cy="87709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400" b="1" dirty="0"/>
              <a:t>4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150" y="455102"/>
            <a:ext cx="914400" cy="914400"/>
          </a:xfrm>
          <a:prstGeom prst="rect">
            <a:avLst/>
          </a:prstGeom>
        </p:spPr>
      </p:pic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374FA2F1-9A7A-D03F-C730-1AE0B815FBA9}"/>
              </a:ext>
            </a:extLst>
          </p:cNvPr>
          <p:cNvSpPr/>
          <p:nvPr/>
        </p:nvSpPr>
        <p:spPr>
          <a:xfrm>
            <a:off x="7208186" y="4788186"/>
            <a:ext cx="2681492" cy="87709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6 CFU</a:t>
            </a:r>
            <a:endParaRPr lang="it-IT" dirty="0"/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C055A022-AC5D-A446-76ED-F57772A59390}"/>
              </a:ext>
            </a:extLst>
          </p:cNvPr>
          <p:cNvSpPr/>
          <p:nvPr/>
        </p:nvSpPr>
        <p:spPr>
          <a:xfrm>
            <a:off x="1584550" y="4786420"/>
            <a:ext cx="5069246" cy="88063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PROVA FINALE</a:t>
            </a:r>
            <a:endParaRPr lang="it-IT" sz="2400" dirty="0"/>
          </a:p>
        </p:txBody>
      </p:sp>
      <p:pic>
        <p:nvPicPr>
          <p:cNvPr id="10" name="Elemento grafico 9" descr="Cappello di laurea con riempimento a tinta unita">
            <a:extLst>
              <a:ext uri="{FF2B5EF4-FFF2-40B4-BE49-F238E27FC236}">
                <a16:creationId xmlns:a16="http://schemas.microsoft.com/office/drawing/2014/main" id="{C70DFC4D-B44B-4FA7-1FFA-2DDA1168C2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4701" y="511781"/>
            <a:ext cx="1836215" cy="1836215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59A6036F-0C46-0721-FCB2-4E3FF8F2FE83}"/>
              </a:ext>
            </a:extLst>
          </p:cNvPr>
          <p:cNvSpPr/>
          <p:nvPr/>
        </p:nvSpPr>
        <p:spPr>
          <a:xfrm>
            <a:off x="136079" y="6745357"/>
            <a:ext cx="11953460" cy="112643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B1D89433-B3B8-C50D-F3F5-CD7E71D66713}"/>
              </a:ext>
            </a:extLst>
          </p:cNvPr>
          <p:cNvSpPr/>
          <p:nvPr/>
        </p:nvSpPr>
        <p:spPr>
          <a:xfrm>
            <a:off x="1584550" y="2425734"/>
            <a:ext cx="5069246" cy="88063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Due esami a scelta libera </a:t>
            </a:r>
            <a:br>
              <a:rPr lang="it-IT" sz="2400" b="1" dirty="0"/>
            </a:br>
            <a:r>
              <a:rPr lang="it-IT" sz="2400" b="1" dirty="0"/>
              <a:t>dello studente/della studentessa</a:t>
            </a:r>
            <a:endParaRPr lang="it-IT" sz="2400" dirty="0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DACAC406-C1B9-84EC-98AE-82094D5AB73A}"/>
              </a:ext>
            </a:extLst>
          </p:cNvPr>
          <p:cNvSpPr/>
          <p:nvPr/>
        </p:nvSpPr>
        <p:spPr>
          <a:xfrm>
            <a:off x="7208186" y="2425734"/>
            <a:ext cx="2681492" cy="87709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400" b="1" dirty="0"/>
              <a:t>12 CFU</a:t>
            </a:r>
          </a:p>
        </p:txBody>
      </p:sp>
    </p:spTree>
    <p:extLst>
      <p:ext uri="{BB962C8B-B14F-4D97-AF65-F5344CB8AC3E}">
        <p14:creationId xmlns:p14="http://schemas.microsoft.com/office/powerpoint/2010/main" val="302475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19FEA44-C315-856A-1339-B3BBAAA2C277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26E2B3A-DF2F-CEA5-12B7-C3D375067605}"/>
              </a:ext>
            </a:extLst>
          </p:cNvPr>
          <p:cNvSpPr/>
          <p:nvPr/>
        </p:nvSpPr>
        <p:spPr>
          <a:xfrm>
            <a:off x="119270" y="0"/>
            <a:ext cx="12072730" cy="145774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69C76B-550B-BFC2-7569-E279839EEB2D}"/>
              </a:ext>
            </a:extLst>
          </p:cNvPr>
          <p:cNvSpPr/>
          <p:nvPr/>
        </p:nvSpPr>
        <p:spPr>
          <a:xfrm>
            <a:off x="12072730" y="145774"/>
            <a:ext cx="119270" cy="6712226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67CD3A35-2B27-DA0B-807D-416552A82531}"/>
              </a:ext>
            </a:extLst>
          </p:cNvPr>
          <p:cNvSpPr/>
          <p:nvPr/>
        </p:nvSpPr>
        <p:spPr>
          <a:xfrm>
            <a:off x="1828800" y="322101"/>
            <a:ext cx="8534400" cy="128546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Il Corso di Laurea Triennale in Scienze Politiche </a:t>
            </a:r>
          </a:p>
          <a:p>
            <a:pPr algn="ctr"/>
            <a:r>
              <a:rPr lang="it-IT" sz="3200" b="1" dirty="0"/>
              <a:t>si articola in tre percorsi</a:t>
            </a:r>
          </a:p>
        </p:txBody>
      </p: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D8BE7C85-EC00-E3E1-09D0-6894E5E50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258950"/>
              </p:ext>
            </p:extLst>
          </p:nvPr>
        </p:nvGraphicFramePr>
        <p:xfrm>
          <a:off x="1828800" y="1783889"/>
          <a:ext cx="7820990" cy="4574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Elemento grafico 20" descr="Globo terrestre: Africa ed Europa con riempimento a tinta unita">
            <a:extLst>
              <a:ext uri="{FF2B5EF4-FFF2-40B4-BE49-F238E27FC236}">
                <a16:creationId xmlns:a16="http://schemas.microsoft.com/office/drawing/2014/main" id="{AF4B8FE8-EB34-C167-449C-D8FBEB529D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14870" y="1975862"/>
            <a:ext cx="914400" cy="914400"/>
          </a:xfrm>
          <a:prstGeom prst="rect">
            <a:avLst/>
          </a:prstGeom>
        </p:spPr>
      </p:pic>
      <p:pic>
        <p:nvPicPr>
          <p:cNvPr id="23" name="Elemento grafico 22" descr="Europa con riempimento a tinta unita">
            <a:extLst>
              <a:ext uri="{FF2B5EF4-FFF2-40B4-BE49-F238E27FC236}">
                <a16:creationId xmlns:a16="http://schemas.microsoft.com/office/drawing/2014/main" id="{DFE9E537-C3A9-11C1-E0D7-1B1421A046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14870" y="5224670"/>
            <a:ext cx="914400" cy="914400"/>
          </a:xfrm>
          <a:prstGeom prst="rect">
            <a:avLst/>
          </a:prstGeom>
        </p:spPr>
      </p:pic>
      <p:pic>
        <p:nvPicPr>
          <p:cNvPr id="25" name="Elemento grafico 24" descr="Relatore con riempimento a tinta unita">
            <a:extLst>
              <a:ext uri="{FF2B5EF4-FFF2-40B4-BE49-F238E27FC236}">
                <a16:creationId xmlns:a16="http://schemas.microsoft.com/office/drawing/2014/main" id="{29C60C0D-F0F5-59C0-5373-81F8B4C47F9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14870" y="36139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4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Mondo Globale e Relazioni Internazionali</a:t>
            </a:r>
            <a:br>
              <a:rPr lang="it-IT" sz="2000" b="1" dirty="0"/>
            </a:br>
            <a:r>
              <a:rPr lang="it-IT" sz="2000" b="1" dirty="0"/>
              <a:t>PRIMO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06963" y="945956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6720513" y="2108711"/>
            <a:ext cx="5038588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della Globalizzazione</a:t>
            </a:r>
            <a:br>
              <a:rPr lang="it-IT" sz="1800" b="1" dirty="0"/>
            </a:br>
            <a:r>
              <a:rPr lang="it-IT" sz="1800" b="1" dirty="0"/>
              <a:t>M-STO/02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6694553" y="3667743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dell’America Latina</a:t>
            </a:r>
            <a:br>
              <a:rPr lang="it-IT" sz="1800" b="1" dirty="0"/>
            </a:br>
            <a:r>
              <a:rPr lang="it-IT" sz="1800" b="1" dirty="0"/>
              <a:t>SPS/05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723823" y="2888141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Antropologia dello Sviluppo</a:t>
            </a:r>
            <a:br>
              <a:rPr lang="it-IT" sz="1800" b="1" dirty="0"/>
            </a:br>
            <a:r>
              <a:rPr lang="it-IT" sz="1800" b="1" dirty="0"/>
              <a:t>MDEA-01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E1D99FE-A15D-7EFE-C435-D039D13B3297}"/>
              </a:ext>
            </a:extLst>
          </p:cNvPr>
          <p:cNvSpPr/>
          <p:nvPr/>
        </p:nvSpPr>
        <p:spPr>
          <a:xfrm>
            <a:off x="6720513" y="4447173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dell’Africa</a:t>
            </a:r>
            <a:br>
              <a:rPr lang="it-IT" sz="1800" b="1" dirty="0"/>
            </a:br>
            <a:r>
              <a:rPr lang="it-IT" sz="1800" b="1" dirty="0"/>
              <a:t>SPS/13</a:t>
            </a:r>
            <a:endParaRPr lang="it-IT" dirty="0"/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554932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350878" y="956600"/>
            <a:ext cx="2220291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Sociologia Generale</a:t>
            </a:r>
            <a:br>
              <a:rPr lang="it-IT" sz="1800" b="1" dirty="0"/>
            </a:br>
            <a:r>
              <a:rPr lang="it-IT" sz="1800" b="1" dirty="0"/>
              <a:t>SPS/07</a:t>
            </a:r>
            <a:br>
              <a:rPr lang="it-IT" sz="1800" b="1" dirty="0"/>
            </a:br>
            <a:r>
              <a:rPr lang="it-IT" sz="1800" b="1" dirty="0"/>
              <a:t>10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3563455" y="2279530"/>
            <a:ext cx="228821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Contemporanea</a:t>
            </a:r>
            <a:br>
              <a:rPr lang="it-IT" sz="1800" b="1" dirty="0"/>
            </a:br>
            <a:r>
              <a:rPr lang="it-IT" sz="1800" b="1" dirty="0"/>
              <a:t>M-STO/04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34AF149-50FB-BF1F-DC84-5E7374E2EBAE}"/>
              </a:ext>
            </a:extLst>
          </p:cNvPr>
          <p:cNvSpPr/>
          <p:nvPr/>
        </p:nvSpPr>
        <p:spPr>
          <a:xfrm>
            <a:off x="1147966" y="2201475"/>
            <a:ext cx="2253702" cy="134304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b="1" dirty="0"/>
              <a:t>Lingua, Cultura e Istituzioni dei Paesi di Lingua Inglese</a:t>
            </a:r>
            <a:br>
              <a:rPr lang="it-IT" b="1" dirty="0"/>
            </a:br>
            <a:r>
              <a:rPr lang="it-IT" b="1" dirty="0"/>
              <a:t>L-LIN/12</a:t>
            </a:r>
            <a:br>
              <a:rPr lang="it-IT" b="1" dirty="0"/>
            </a:br>
            <a:r>
              <a:rPr lang="it-IT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3541508" y="3629928"/>
            <a:ext cx="2332106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Statistica</a:t>
            </a:r>
            <a:br>
              <a:rPr lang="it-IT" sz="1800" b="1" dirty="0"/>
            </a:br>
            <a:r>
              <a:rPr lang="it-IT" sz="1800" b="1" dirty="0"/>
              <a:t>SECS-S/01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50571EBE-5215-C196-BB60-1A99993E2590}"/>
              </a:ext>
            </a:extLst>
          </p:cNvPr>
          <p:cNvSpPr/>
          <p:nvPr/>
        </p:nvSpPr>
        <p:spPr>
          <a:xfrm>
            <a:off x="1141072" y="3629928"/>
            <a:ext cx="2220290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Istituzioni di Diritto Pubblico</a:t>
            </a:r>
            <a:br>
              <a:rPr lang="it-IT" sz="1800" b="1" dirty="0"/>
            </a:br>
            <a:r>
              <a:rPr lang="it-IT" sz="1800" b="1" dirty="0"/>
              <a:t>IUS/09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397EA473-937E-1BEC-EC98-FF481F6C54C7}"/>
              </a:ext>
            </a:extLst>
          </p:cNvPr>
          <p:cNvSpPr/>
          <p:nvPr/>
        </p:nvSpPr>
        <p:spPr>
          <a:xfrm>
            <a:off x="2307392" y="4952858"/>
            <a:ext cx="230726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delle Dottrine Politiche</a:t>
            </a:r>
            <a:br>
              <a:rPr lang="it-IT" sz="1800" b="1" dirty="0"/>
            </a:br>
            <a:r>
              <a:rPr lang="it-IT" sz="1800" b="1" dirty="0"/>
              <a:t>SPS/02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3216" y="51905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3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8A6CD2D0-2847-0330-9C91-33912C93D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778770"/>
              </p:ext>
            </p:extLst>
          </p:nvPr>
        </p:nvGraphicFramePr>
        <p:xfrm>
          <a:off x="1354485" y="977349"/>
          <a:ext cx="4507944" cy="4996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902769" y="195303"/>
            <a:ext cx="4735441" cy="568515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Mondo Globale e Relazioni Internazionali</a:t>
            </a:r>
            <a:br>
              <a:rPr lang="it-IT" sz="2000" b="1" dirty="0"/>
            </a:br>
            <a:r>
              <a:rPr lang="it-IT" sz="2000" b="1" dirty="0"/>
              <a:t>SECONDO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26841" y="939222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( 9 CFU )</a:t>
            </a:r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728871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AB8531D-5444-BBEE-B952-0710BE7E2961}"/>
              </a:ext>
            </a:extLst>
          </p:cNvPr>
          <p:cNvSpPr/>
          <p:nvPr/>
        </p:nvSpPr>
        <p:spPr>
          <a:xfrm>
            <a:off x="6670814" y="1790278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Francese L-LIN/04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2F0C194E-9D1E-E38E-41C6-8AED2433DC36}"/>
              </a:ext>
            </a:extLst>
          </p:cNvPr>
          <p:cNvSpPr/>
          <p:nvPr/>
        </p:nvSpPr>
        <p:spPr>
          <a:xfrm>
            <a:off x="6670813" y="3088419"/>
            <a:ext cx="5042455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Tedesca L-LIN/14</a:t>
            </a:r>
            <a:endParaRPr lang="it-IT" dirty="0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9FA7339C-A0FC-7475-5022-D3A57FC43703}"/>
              </a:ext>
            </a:extLst>
          </p:cNvPr>
          <p:cNvSpPr/>
          <p:nvPr/>
        </p:nvSpPr>
        <p:spPr>
          <a:xfrm>
            <a:off x="6670812" y="2432512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Spagnola L-LIN/07</a:t>
            </a:r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538F74D3-EF73-9885-6EAF-926429A30B83}"/>
              </a:ext>
            </a:extLst>
          </p:cNvPr>
          <p:cNvSpPr/>
          <p:nvPr/>
        </p:nvSpPr>
        <p:spPr>
          <a:xfrm>
            <a:off x="8226841" y="3859695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540C73F-59F8-0314-70E4-FD1B8CA798DE}"/>
              </a:ext>
            </a:extLst>
          </p:cNvPr>
          <p:cNvSpPr/>
          <p:nvPr/>
        </p:nvSpPr>
        <p:spPr>
          <a:xfrm>
            <a:off x="6670812" y="4704770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degli Stati Uniti d’America</a:t>
            </a:r>
            <a:br>
              <a:rPr lang="it-IT" sz="1800" b="1" dirty="0"/>
            </a:br>
            <a:r>
              <a:rPr lang="it-IT" sz="1800" b="1" dirty="0"/>
              <a:t>SPS/05</a:t>
            </a:r>
            <a:endParaRPr lang="it-IT" dirty="0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D8552832-7B76-E033-520D-88418987FC78}"/>
              </a:ext>
            </a:extLst>
          </p:cNvPr>
          <p:cNvSpPr/>
          <p:nvPr/>
        </p:nvSpPr>
        <p:spPr>
          <a:xfrm>
            <a:off x="6670811" y="6002911"/>
            <a:ext cx="5042455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della Russia e dell’Europa Orientale</a:t>
            </a:r>
            <a:br>
              <a:rPr lang="it-IT" sz="1800" b="1" dirty="0"/>
            </a:br>
            <a:r>
              <a:rPr lang="it-IT" sz="1800" b="1" dirty="0"/>
              <a:t>M-STO/03</a:t>
            </a:r>
            <a:endParaRPr lang="it-IT" dirty="0"/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9A294BB2-442C-A388-66AB-ECEE33D6625E}"/>
              </a:ext>
            </a:extLst>
          </p:cNvPr>
          <p:cNvSpPr/>
          <p:nvPr/>
        </p:nvSpPr>
        <p:spPr>
          <a:xfrm>
            <a:off x="6670810" y="5347004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dell’Asia</a:t>
            </a:r>
            <a:br>
              <a:rPr lang="it-IT" sz="1800" b="1" dirty="0"/>
            </a:br>
            <a:r>
              <a:rPr lang="it-IT" sz="1800" b="1" dirty="0"/>
              <a:t>SPS/14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565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Mondo Globale e Relazioni Internazionali </a:t>
            </a:r>
            <a:br>
              <a:rPr lang="it-IT" sz="2000" b="1" dirty="0"/>
            </a:br>
            <a:r>
              <a:rPr lang="it-IT" sz="2000" b="1" dirty="0"/>
              <a:t>TERZO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2888" y="2874432"/>
            <a:ext cx="723685" cy="723685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3005707" y="3714464"/>
            <a:ext cx="6180586" cy="587069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1112520" y="4718785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Sistemi Giuridici Comparati</a:t>
            </a:r>
            <a:br>
              <a:rPr lang="it-IT" sz="1800" b="1" dirty="0"/>
            </a:br>
            <a:r>
              <a:rPr lang="it-IT" sz="1800" b="1" dirty="0"/>
              <a:t>IUS/02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1114412" y="5543240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Economia dello sviluppo</a:t>
            </a:r>
            <a:br>
              <a:rPr lang="it-IT" sz="1800" b="1" dirty="0"/>
            </a:br>
            <a:r>
              <a:rPr lang="it-IT" sz="1800" b="1" dirty="0"/>
              <a:t>SECS-P/06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219691" y="4717072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Organizzazione Internazionale e Tutela dei Diritti Umani – IUS/13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E1D99FE-A15D-7EFE-C435-D039D13B3297}"/>
              </a:ext>
            </a:extLst>
          </p:cNvPr>
          <p:cNvSpPr/>
          <p:nvPr/>
        </p:nvSpPr>
        <p:spPr>
          <a:xfrm>
            <a:off x="6219691" y="5548323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Demografia</a:t>
            </a:r>
            <a:br>
              <a:rPr lang="it-IT" sz="1800" b="1" dirty="0"/>
            </a:br>
            <a:r>
              <a:rPr lang="it-IT" sz="1800" b="1" dirty="0"/>
              <a:t>SECS-S/04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057424" y="1577612"/>
            <a:ext cx="2450373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delle Relazioni Internazionali</a:t>
            </a:r>
            <a:br>
              <a:rPr lang="it-IT" sz="1800" b="1" dirty="0"/>
            </a:br>
            <a:r>
              <a:rPr lang="it-IT" sz="1800" b="1" dirty="0"/>
              <a:t>SPS/04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4959060" y="1577612"/>
            <a:ext cx="245037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Economia Internazionale</a:t>
            </a:r>
            <a:br>
              <a:rPr lang="it-IT" sz="1800" b="1" dirty="0"/>
            </a:br>
            <a:r>
              <a:rPr lang="it-IT" sz="1800" b="1" dirty="0"/>
              <a:t>SECS-P/01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7860695" y="1577612"/>
            <a:ext cx="245037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Relazioni Internazionali</a:t>
            </a:r>
            <a:br>
              <a:rPr lang="it-IT" sz="1800" b="1" dirty="0"/>
            </a:br>
            <a:r>
              <a:rPr lang="it-IT" sz="1800" b="1" dirty="0"/>
              <a:t>SPS/04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150" y="455102"/>
            <a:ext cx="914400" cy="914400"/>
          </a:xfrm>
          <a:prstGeom prst="rect">
            <a:avLst/>
          </a:prstGeom>
        </p:spPr>
      </p:pic>
      <p:sp>
        <p:nvSpPr>
          <p:cNvPr id="2" name="Callout: freccia in giù 1">
            <a:extLst>
              <a:ext uri="{FF2B5EF4-FFF2-40B4-BE49-F238E27FC236}">
                <a16:creationId xmlns:a16="http://schemas.microsoft.com/office/drawing/2014/main" id="{7D2B2810-DF8D-B615-CFB5-50750A6EC6F5}"/>
              </a:ext>
            </a:extLst>
          </p:cNvPr>
          <p:cNvSpPr/>
          <p:nvPr/>
        </p:nvSpPr>
        <p:spPr>
          <a:xfrm>
            <a:off x="3138076" y="919216"/>
            <a:ext cx="6092340" cy="450286"/>
          </a:xfrm>
          <a:prstGeom prst="down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600" dirty="0"/>
              <a:t>OBBLIGATORI</a:t>
            </a:r>
          </a:p>
        </p:txBody>
      </p:sp>
    </p:spTree>
    <p:extLst>
      <p:ext uri="{BB962C8B-B14F-4D97-AF65-F5344CB8AC3E}">
        <p14:creationId xmlns:p14="http://schemas.microsoft.com/office/powerpoint/2010/main" val="133481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Politica Contemporanea</a:t>
            </a:r>
            <a:br>
              <a:rPr lang="it-IT" sz="2000" b="1" dirty="0"/>
            </a:br>
            <a:r>
              <a:rPr lang="it-IT" sz="2000" b="1" dirty="0"/>
              <a:t>PRIMO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06963" y="945956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6720513" y="2108711"/>
            <a:ext cx="5038588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Demografia</a:t>
            </a:r>
            <a:br>
              <a:rPr lang="it-IT" sz="1800" b="1" dirty="0"/>
            </a:br>
            <a:r>
              <a:rPr lang="it-IT" sz="1800" b="1" dirty="0"/>
              <a:t>SECS-S/04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6694553" y="3667743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Sociologia della Comunicazione</a:t>
            </a:r>
            <a:br>
              <a:rPr lang="it-IT" sz="1800" b="1" dirty="0"/>
            </a:br>
            <a:r>
              <a:rPr lang="it-IT" sz="1800" b="1" dirty="0"/>
              <a:t>SPS-08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723823" y="2888141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Studi di Genere</a:t>
            </a:r>
            <a:br>
              <a:rPr lang="it-IT" sz="1800" b="1" dirty="0"/>
            </a:br>
            <a:r>
              <a:rPr lang="it-IT" sz="1800" b="1" dirty="0"/>
              <a:t>SPS/12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E1D99FE-A15D-7EFE-C435-D039D13B3297}"/>
              </a:ext>
            </a:extLst>
          </p:cNvPr>
          <p:cNvSpPr/>
          <p:nvPr/>
        </p:nvSpPr>
        <p:spPr>
          <a:xfrm>
            <a:off x="6720513" y="4447173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dell’Ambiente</a:t>
            </a:r>
            <a:br>
              <a:rPr lang="it-IT" sz="1800" b="1" dirty="0"/>
            </a:br>
            <a:r>
              <a:rPr lang="it-IT" sz="1800" b="1" dirty="0"/>
              <a:t>M-STO/04</a:t>
            </a:r>
            <a:endParaRPr lang="it-IT" dirty="0"/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554932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350878" y="956600"/>
            <a:ext cx="2220291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Sociologia Generale</a:t>
            </a:r>
            <a:br>
              <a:rPr lang="it-IT" sz="1800" b="1" dirty="0"/>
            </a:br>
            <a:r>
              <a:rPr lang="it-IT" sz="1800" b="1" dirty="0"/>
              <a:t>SPS/07</a:t>
            </a:r>
            <a:br>
              <a:rPr lang="it-IT" sz="1800" b="1" dirty="0"/>
            </a:br>
            <a:r>
              <a:rPr lang="it-IT" sz="1800" b="1" dirty="0"/>
              <a:t>10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3563455" y="2279530"/>
            <a:ext cx="228821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Contemporanea</a:t>
            </a:r>
            <a:br>
              <a:rPr lang="it-IT" sz="1800" b="1" dirty="0"/>
            </a:br>
            <a:r>
              <a:rPr lang="it-IT" sz="1800" b="1" dirty="0"/>
              <a:t>M-STO/04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34AF149-50FB-BF1F-DC84-5E7374E2EBAE}"/>
              </a:ext>
            </a:extLst>
          </p:cNvPr>
          <p:cNvSpPr/>
          <p:nvPr/>
        </p:nvSpPr>
        <p:spPr>
          <a:xfrm>
            <a:off x="1147966" y="2201475"/>
            <a:ext cx="2253702" cy="134304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b="1" dirty="0"/>
              <a:t>Lingua, Cultura e Istituzioni dei Paesi di Lingua Inglese</a:t>
            </a:r>
            <a:br>
              <a:rPr lang="it-IT" b="1" dirty="0"/>
            </a:br>
            <a:r>
              <a:rPr lang="it-IT" b="1" dirty="0"/>
              <a:t>L-LIN/12</a:t>
            </a:r>
            <a:br>
              <a:rPr lang="it-IT" b="1" dirty="0"/>
            </a:br>
            <a:r>
              <a:rPr lang="it-IT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3541508" y="3629928"/>
            <a:ext cx="2332106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Statistica</a:t>
            </a:r>
            <a:br>
              <a:rPr lang="it-IT" sz="1800" b="1" dirty="0"/>
            </a:br>
            <a:r>
              <a:rPr lang="it-IT" sz="1800" b="1" dirty="0"/>
              <a:t>SECS-S/01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50571EBE-5215-C196-BB60-1A99993E2590}"/>
              </a:ext>
            </a:extLst>
          </p:cNvPr>
          <p:cNvSpPr/>
          <p:nvPr/>
        </p:nvSpPr>
        <p:spPr>
          <a:xfrm>
            <a:off x="1141072" y="3629928"/>
            <a:ext cx="2220290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Istituzioni di Diritto Pubblico</a:t>
            </a:r>
            <a:br>
              <a:rPr lang="it-IT" sz="1800" b="1" dirty="0"/>
            </a:br>
            <a:r>
              <a:rPr lang="it-IT" sz="1800" b="1" dirty="0"/>
              <a:t>IUS/09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397EA473-937E-1BEC-EC98-FF481F6C54C7}"/>
              </a:ext>
            </a:extLst>
          </p:cNvPr>
          <p:cNvSpPr/>
          <p:nvPr/>
        </p:nvSpPr>
        <p:spPr>
          <a:xfrm>
            <a:off x="2307392" y="4952858"/>
            <a:ext cx="230726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delle Dottrine Politiche</a:t>
            </a:r>
            <a:br>
              <a:rPr lang="it-IT" sz="1800" b="1" dirty="0"/>
            </a:br>
            <a:r>
              <a:rPr lang="it-IT" sz="1800" b="1" dirty="0"/>
              <a:t>SPS/02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3216" y="51905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4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8A6CD2D0-2847-0330-9C91-33912C93D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761391"/>
              </p:ext>
            </p:extLst>
          </p:nvPr>
        </p:nvGraphicFramePr>
        <p:xfrm>
          <a:off x="413299" y="947024"/>
          <a:ext cx="5322949" cy="271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644658" y="208037"/>
            <a:ext cx="4860233" cy="587242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Politica Contemporanea</a:t>
            </a:r>
            <a:br>
              <a:rPr lang="it-IT" sz="2000" b="1" dirty="0"/>
            </a:br>
            <a:r>
              <a:rPr lang="it-IT" sz="2000" b="1" dirty="0"/>
              <a:t>SECONDO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1687" y="326407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2109576" y="3732023"/>
            <a:ext cx="1930398" cy="615807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( 9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553549" y="4494276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Francese L-LIN/04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553548" y="5806090"/>
            <a:ext cx="5042455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Tedesca L-LIN/14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553547" y="5150183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Spagnola L-LIN/07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E1D99FE-A15D-7EFE-C435-D039D13B3297}"/>
              </a:ext>
            </a:extLst>
          </p:cNvPr>
          <p:cNvSpPr/>
          <p:nvPr/>
        </p:nvSpPr>
        <p:spPr>
          <a:xfrm>
            <a:off x="6714005" y="891777"/>
            <a:ext cx="5042454" cy="582776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Filosofia Politica</a:t>
            </a:r>
            <a:br>
              <a:rPr lang="it-IT" b="1" dirty="0"/>
            </a:br>
            <a:r>
              <a:rPr lang="it-IT" b="1" dirty="0"/>
              <a:t>SPS/01</a:t>
            </a:r>
            <a:endParaRPr lang="it-IT" dirty="0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1C2A35A7-3234-0558-8816-5CD22F88DB2E}"/>
              </a:ext>
            </a:extLst>
          </p:cNvPr>
          <p:cNvSpPr/>
          <p:nvPr/>
        </p:nvSpPr>
        <p:spPr>
          <a:xfrm>
            <a:off x="7436802" y="208037"/>
            <a:ext cx="3596861" cy="564009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9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F67197B0-90F5-986B-AD6F-860C159EF86C}"/>
              </a:ext>
            </a:extLst>
          </p:cNvPr>
          <p:cNvSpPr/>
          <p:nvPr/>
        </p:nvSpPr>
        <p:spPr>
          <a:xfrm>
            <a:off x="6714005" y="1596074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Sociologia dei Fenomeni Politici e Giuridici</a:t>
            </a:r>
            <a:br>
              <a:rPr lang="it-IT" sz="1800" b="1" dirty="0"/>
            </a:br>
            <a:r>
              <a:rPr lang="it-IT" sz="1800" b="1" dirty="0"/>
              <a:t>SPS/11</a:t>
            </a:r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E3B6EB17-D1D6-63A0-F927-911EC3A31D32}"/>
              </a:ext>
            </a:extLst>
          </p:cNvPr>
          <p:cNvSpPr/>
          <p:nvPr/>
        </p:nvSpPr>
        <p:spPr>
          <a:xfrm>
            <a:off x="8270033" y="2383217"/>
            <a:ext cx="1930398" cy="587241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B1A955B-612F-7FAA-0B1F-727E1B493159}"/>
              </a:ext>
            </a:extLst>
          </p:cNvPr>
          <p:cNvSpPr/>
          <p:nvPr/>
        </p:nvSpPr>
        <p:spPr>
          <a:xfrm>
            <a:off x="6711670" y="6270052"/>
            <a:ext cx="5042454" cy="464997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della Russia e dell’Europa Orientale</a:t>
            </a:r>
            <a:br>
              <a:rPr lang="it-IT" sz="1600" b="1" dirty="0"/>
            </a:br>
            <a:r>
              <a:rPr lang="it-IT" sz="1600" b="1" dirty="0"/>
              <a:t>M-STO/03</a:t>
            </a:r>
            <a:endParaRPr lang="it-IT" sz="1600" dirty="0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921C05C6-4740-8606-508F-C65E330052F6}"/>
              </a:ext>
            </a:extLst>
          </p:cNvPr>
          <p:cNvSpPr/>
          <p:nvPr/>
        </p:nvSpPr>
        <p:spPr>
          <a:xfrm>
            <a:off x="6714006" y="5739141"/>
            <a:ext cx="5042454" cy="464997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delle Relazioni Internazionali</a:t>
            </a:r>
            <a:br>
              <a:rPr lang="it-IT" sz="1600" b="1" dirty="0"/>
            </a:br>
            <a:r>
              <a:rPr lang="it-IT" sz="1600" b="1" dirty="0"/>
              <a:t>SPS/06</a:t>
            </a:r>
            <a:endParaRPr lang="it-IT" sz="1600" dirty="0"/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5D1A7E86-73E5-16AD-BE27-50D135DC4005}"/>
              </a:ext>
            </a:extLst>
          </p:cNvPr>
          <p:cNvSpPr/>
          <p:nvPr/>
        </p:nvSpPr>
        <p:spPr>
          <a:xfrm>
            <a:off x="6693297" y="5219677"/>
            <a:ext cx="5042454" cy="45510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dell’Europa</a:t>
            </a:r>
            <a:br>
              <a:rPr lang="it-IT" sz="1600" b="1" dirty="0"/>
            </a:br>
            <a:r>
              <a:rPr lang="it-IT" sz="1600" b="1" dirty="0"/>
              <a:t>M-STO/02</a:t>
            </a:r>
            <a:endParaRPr lang="it-IT" sz="1600" dirty="0"/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548B5303-4D8A-0E87-EA0D-AB28535D2447}"/>
              </a:ext>
            </a:extLst>
          </p:cNvPr>
          <p:cNvSpPr/>
          <p:nvPr/>
        </p:nvSpPr>
        <p:spPr>
          <a:xfrm>
            <a:off x="6711670" y="4700860"/>
            <a:ext cx="5042454" cy="45510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e Istituzioni dell’Africa</a:t>
            </a:r>
            <a:br>
              <a:rPr lang="it-IT" sz="1600" b="1" dirty="0"/>
            </a:br>
            <a:r>
              <a:rPr lang="it-IT" sz="1600" b="1" dirty="0"/>
              <a:t>SPS/13</a:t>
            </a:r>
            <a:endParaRPr lang="it-IT" sz="1600" dirty="0"/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2E89324C-2C38-A445-9DB2-FFE4C7B5DCD8}"/>
              </a:ext>
            </a:extLst>
          </p:cNvPr>
          <p:cNvSpPr/>
          <p:nvPr/>
        </p:nvSpPr>
        <p:spPr>
          <a:xfrm>
            <a:off x="6711670" y="4174369"/>
            <a:ext cx="5042454" cy="45940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e Istituzioni dell’America Latina</a:t>
            </a:r>
            <a:br>
              <a:rPr lang="it-IT" sz="1600" b="1" dirty="0"/>
            </a:br>
            <a:r>
              <a:rPr lang="it-IT" sz="1600" b="1" dirty="0"/>
              <a:t>SPS/05</a:t>
            </a:r>
            <a:endParaRPr lang="it-IT" sz="1600" dirty="0"/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8CE77C56-F7E4-2418-30BA-54DC8600171E}"/>
              </a:ext>
            </a:extLst>
          </p:cNvPr>
          <p:cNvSpPr/>
          <p:nvPr/>
        </p:nvSpPr>
        <p:spPr>
          <a:xfrm>
            <a:off x="6714005" y="3651400"/>
            <a:ext cx="5042454" cy="45940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e Istituzioni dell’Asia</a:t>
            </a:r>
            <a:br>
              <a:rPr lang="it-IT" sz="1600" b="1" dirty="0"/>
            </a:br>
            <a:r>
              <a:rPr lang="it-IT" sz="1600" b="1" dirty="0"/>
              <a:t>SPS/14</a:t>
            </a:r>
            <a:endParaRPr lang="it-IT" sz="1600" dirty="0"/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C3FB89D1-A690-561E-731E-1B43DEAC10EA}"/>
              </a:ext>
            </a:extLst>
          </p:cNvPr>
          <p:cNvSpPr/>
          <p:nvPr/>
        </p:nvSpPr>
        <p:spPr>
          <a:xfrm>
            <a:off x="6714005" y="3121447"/>
            <a:ext cx="5042454" cy="464997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e Istituzioni degli Stati Uniti d’America</a:t>
            </a:r>
            <a:br>
              <a:rPr lang="it-IT" sz="1600" b="1" dirty="0"/>
            </a:br>
            <a:r>
              <a:rPr lang="it-IT" sz="1600" b="1" dirty="0"/>
              <a:t>SPS/05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70225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Politica Contemporanea</a:t>
            </a:r>
            <a:br>
              <a:rPr lang="it-IT" sz="2000" b="1" dirty="0"/>
            </a:br>
            <a:r>
              <a:rPr lang="it-IT" sz="2000" b="1" dirty="0"/>
              <a:t>TERZO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8832" y="2937833"/>
            <a:ext cx="747985" cy="747985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3042531" y="3893928"/>
            <a:ext cx="6180586" cy="587069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912454" y="4717244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 Pensiero Economico</a:t>
            </a:r>
            <a:br>
              <a:rPr lang="it-IT" sz="1800" b="1" dirty="0"/>
            </a:br>
            <a:r>
              <a:rPr lang="it-IT" sz="1800" b="1" dirty="0"/>
              <a:t>SECS-P/04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3683827" y="5431096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Diritto Pubblico dell’Economia</a:t>
            </a:r>
            <a:br>
              <a:rPr lang="it-IT" sz="1800" b="1" dirty="0"/>
            </a:br>
            <a:r>
              <a:rPr lang="it-IT" sz="1800" b="1" dirty="0"/>
              <a:t>IUS/05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493468" y="4717072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Economia Internazionale</a:t>
            </a:r>
            <a:br>
              <a:rPr lang="it-IT" sz="1800" b="1" dirty="0"/>
            </a:br>
            <a:r>
              <a:rPr lang="it-IT" sz="1800" b="1" dirty="0"/>
              <a:t>SECS-P/01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057424" y="1577612"/>
            <a:ext cx="2450373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Politica Economica</a:t>
            </a:r>
            <a:br>
              <a:rPr lang="it-IT" sz="1800" b="1" dirty="0"/>
            </a:br>
            <a:r>
              <a:rPr lang="it-IT" sz="1800" b="1" dirty="0"/>
              <a:t>SECS-P/02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4959060" y="1577612"/>
            <a:ext cx="245037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Diritto Costituzionale Comparato</a:t>
            </a:r>
            <a:br>
              <a:rPr lang="it-IT" sz="1800" b="1" dirty="0"/>
            </a:br>
            <a:r>
              <a:rPr lang="it-IT" sz="1800" b="1" dirty="0"/>
              <a:t>IUS/21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7860695" y="1577612"/>
            <a:ext cx="245037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della Politica Contemporanea</a:t>
            </a:r>
            <a:br>
              <a:rPr lang="it-IT" sz="1800" b="1" dirty="0"/>
            </a:br>
            <a:r>
              <a:rPr lang="it-IT" sz="1800" b="1" dirty="0"/>
              <a:t>M-STO/04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150" y="455102"/>
            <a:ext cx="914400" cy="914400"/>
          </a:xfrm>
          <a:prstGeom prst="rect">
            <a:avLst/>
          </a:prstGeom>
        </p:spPr>
      </p:pic>
      <p:sp>
        <p:nvSpPr>
          <p:cNvPr id="2" name="Callout: freccia in giù 1">
            <a:extLst>
              <a:ext uri="{FF2B5EF4-FFF2-40B4-BE49-F238E27FC236}">
                <a16:creationId xmlns:a16="http://schemas.microsoft.com/office/drawing/2014/main" id="{7D2B2810-DF8D-B615-CFB5-50750A6EC6F5}"/>
              </a:ext>
            </a:extLst>
          </p:cNvPr>
          <p:cNvSpPr/>
          <p:nvPr/>
        </p:nvSpPr>
        <p:spPr>
          <a:xfrm>
            <a:off x="3138076" y="919216"/>
            <a:ext cx="6092340" cy="450286"/>
          </a:xfrm>
          <a:prstGeom prst="down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600" dirty="0"/>
              <a:t>OBBLIGATORI</a:t>
            </a:r>
          </a:p>
        </p:txBody>
      </p:sp>
    </p:spTree>
    <p:extLst>
      <p:ext uri="{BB962C8B-B14F-4D97-AF65-F5344CB8AC3E}">
        <p14:creationId xmlns:p14="http://schemas.microsoft.com/office/powerpoint/2010/main" val="258789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Studi Europei</a:t>
            </a:r>
            <a:br>
              <a:rPr lang="it-IT" sz="2000" b="1" dirty="0"/>
            </a:br>
            <a:r>
              <a:rPr lang="it-IT" sz="2000" b="1" dirty="0"/>
              <a:t>PRIMO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06963" y="945956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6720513" y="2204163"/>
            <a:ext cx="5038588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Statistica Economica</a:t>
            </a:r>
            <a:br>
              <a:rPr lang="it-IT" sz="1800" b="1" dirty="0"/>
            </a:br>
            <a:r>
              <a:rPr lang="it-IT" sz="1800" b="1" dirty="0"/>
              <a:t>SECS-S/03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6687375" y="4195870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Economia dello Sviluppo</a:t>
            </a:r>
            <a:br>
              <a:rPr lang="it-IT" sz="1800" b="1" dirty="0"/>
            </a:br>
            <a:r>
              <a:rPr lang="it-IT" sz="1800" b="1" dirty="0"/>
              <a:t>SECS-P/06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720513" y="3198862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 Pensiero Economico</a:t>
            </a:r>
            <a:br>
              <a:rPr lang="it-IT" sz="1800" b="1" dirty="0"/>
            </a:br>
            <a:r>
              <a:rPr lang="it-IT" sz="1800" b="1" dirty="0"/>
              <a:t>SECS-p/04</a:t>
            </a:r>
            <a:endParaRPr lang="it-IT" dirty="0"/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554932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350878" y="956600"/>
            <a:ext cx="2220291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Sociologia Generale</a:t>
            </a:r>
            <a:br>
              <a:rPr lang="it-IT" sz="1800" b="1" dirty="0"/>
            </a:br>
            <a:r>
              <a:rPr lang="it-IT" sz="1800" b="1" dirty="0"/>
              <a:t>SPS/07</a:t>
            </a:r>
            <a:br>
              <a:rPr lang="it-IT" sz="1800" b="1" dirty="0"/>
            </a:br>
            <a:r>
              <a:rPr lang="it-IT" sz="1800" b="1" dirty="0"/>
              <a:t>10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3563455" y="2279530"/>
            <a:ext cx="228821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Contemporanea</a:t>
            </a:r>
            <a:br>
              <a:rPr lang="it-IT" sz="1800" b="1" dirty="0"/>
            </a:br>
            <a:r>
              <a:rPr lang="it-IT" sz="1800" b="1" dirty="0"/>
              <a:t>M-STO/04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34AF149-50FB-BF1F-DC84-5E7374E2EBAE}"/>
              </a:ext>
            </a:extLst>
          </p:cNvPr>
          <p:cNvSpPr/>
          <p:nvPr/>
        </p:nvSpPr>
        <p:spPr>
          <a:xfrm>
            <a:off x="1147966" y="2201475"/>
            <a:ext cx="2253702" cy="134304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b="1" dirty="0"/>
              <a:t>Lingua, Cultura e Istituzioni dei Paesi di Lingua Inglese</a:t>
            </a:r>
            <a:br>
              <a:rPr lang="it-IT" b="1" dirty="0"/>
            </a:br>
            <a:r>
              <a:rPr lang="it-IT" b="1" dirty="0"/>
              <a:t>L-LIN/12</a:t>
            </a:r>
            <a:br>
              <a:rPr lang="it-IT" b="1" dirty="0"/>
            </a:br>
            <a:r>
              <a:rPr lang="it-IT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3541508" y="3629928"/>
            <a:ext cx="2332106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Statistica</a:t>
            </a:r>
            <a:br>
              <a:rPr lang="it-IT" sz="1800" b="1" dirty="0"/>
            </a:br>
            <a:r>
              <a:rPr lang="it-IT" sz="1800" b="1" dirty="0"/>
              <a:t>SECS-S/01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50571EBE-5215-C196-BB60-1A99993E2590}"/>
              </a:ext>
            </a:extLst>
          </p:cNvPr>
          <p:cNvSpPr/>
          <p:nvPr/>
        </p:nvSpPr>
        <p:spPr>
          <a:xfrm>
            <a:off x="1141072" y="3629928"/>
            <a:ext cx="2220290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Istituzioni di Diritto Pubblico</a:t>
            </a:r>
            <a:br>
              <a:rPr lang="it-IT" sz="1800" b="1" dirty="0"/>
            </a:br>
            <a:r>
              <a:rPr lang="it-IT" sz="1800" b="1" dirty="0"/>
              <a:t>IUS/09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397EA473-937E-1BEC-EC98-FF481F6C54C7}"/>
              </a:ext>
            </a:extLst>
          </p:cNvPr>
          <p:cNvSpPr/>
          <p:nvPr/>
        </p:nvSpPr>
        <p:spPr>
          <a:xfrm>
            <a:off x="2307392" y="4952858"/>
            <a:ext cx="230726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delle Dottrine Politiche</a:t>
            </a:r>
            <a:br>
              <a:rPr lang="it-IT" sz="1800" b="1" dirty="0"/>
            </a:br>
            <a:r>
              <a:rPr lang="it-IT" sz="1800" b="1" dirty="0"/>
              <a:t>SPS/02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3216" y="51905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73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0E25A177DBE194CA7DDF0CC303C92DA" ma:contentTypeVersion="7" ma:contentTypeDescription="Creare un nuovo documento." ma:contentTypeScope="" ma:versionID="f1d974fc444ea3c2e133bbfc88f740de">
  <xsd:schema xmlns:xsd="http://www.w3.org/2001/XMLSchema" xmlns:xs="http://www.w3.org/2001/XMLSchema" xmlns:p="http://schemas.microsoft.com/office/2006/metadata/properties" xmlns:ns3="c8d8867b-9144-4820-a959-3365945bb6b6" xmlns:ns4="b7d7a78c-ebd1-4b8e-b94b-7acbb09560d1" targetNamespace="http://schemas.microsoft.com/office/2006/metadata/properties" ma:root="true" ma:fieldsID="b6d0bcbb925d7d5b1a97ab154174be6f" ns3:_="" ns4:_="">
    <xsd:import namespace="c8d8867b-9144-4820-a959-3365945bb6b6"/>
    <xsd:import namespace="b7d7a78c-ebd1-4b8e-b94b-7acbb09560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d8867b-9144-4820-a959-3365945bb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7a78c-ebd1-4b8e-b94b-7acbb095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47BFB-1167-42EA-BCF1-80B866C83FDB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b7d7a78c-ebd1-4b8e-b94b-7acbb09560d1"/>
    <ds:schemaRef ds:uri="c8d8867b-9144-4820-a959-3365945bb6b6"/>
  </ds:schemaRefs>
</ds:datastoreItem>
</file>

<file path=customXml/itemProps2.xml><?xml version="1.0" encoding="utf-8"?>
<ds:datastoreItem xmlns:ds="http://schemas.openxmlformats.org/officeDocument/2006/customXml" ds:itemID="{FA715CD0-7A72-4989-934A-DA7ED8A9B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d8867b-9144-4820-a959-3365945bb6b6"/>
    <ds:schemaRef ds:uri="b7d7a78c-ebd1-4b8e-b94b-7acbb0956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E8B08E-DAFA-4BD6-B860-2FDF19D40C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1080</Words>
  <Application>Microsoft Office PowerPoint</Application>
  <PresentationFormat>Widescreen</PresentationFormat>
  <Paragraphs>139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DOMENICO FITTIPALDI</dc:creator>
  <cp:lastModifiedBy>Luisa Zanovello</cp:lastModifiedBy>
  <cp:revision>9</cp:revision>
  <dcterms:created xsi:type="dcterms:W3CDTF">2022-05-31T10:42:50Z</dcterms:created>
  <dcterms:modified xsi:type="dcterms:W3CDTF">2022-10-10T10:10:47Z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0x01010090E25A177DBE194CA7DDF0CC303C92DA</vt:lpwstr>
  </property>
</Properties>
</file>